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721" r:id="rId3"/>
    <p:sldMasterId id="2147483943" r:id="rId4"/>
    <p:sldMasterId id="2147483961" r:id="rId5"/>
  </p:sldMasterIdLst>
  <p:notesMasterIdLst>
    <p:notesMasterId r:id="rId35"/>
  </p:notesMasterIdLst>
  <p:sldIdLst>
    <p:sldId id="274" r:id="rId6"/>
    <p:sldId id="1473758529" r:id="rId7"/>
    <p:sldId id="2134807117" r:id="rId8"/>
    <p:sldId id="2134807116" r:id="rId9"/>
    <p:sldId id="2134807068" r:id="rId10"/>
    <p:sldId id="2134807109" r:id="rId11"/>
    <p:sldId id="2134807110" r:id="rId12"/>
    <p:sldId id="2134807111" r:id="rId13"/>
    <p:sldId id="2134807112" r:id="rId14"/>
    <p:sldId id="2134807128" r:id="rId15"/>
    <p:sldId id="2134807129" r:id="rId16"/>
    <p:sldId id="2134807113" r:id="rId17"/>
    <p:sldId id="2134807130" r:id="rId18"/>
    <p:sldId id="2134807131" r:id="rId19"/>
    <p:sldId id="2134807114" r:id="rId20"/>
    <p:sldId id="2134807115" r:id="rId21"/>
    <p:sldId id="2134807118" r:id="rId22"/>
    <p:sldId id="2134807119" r:id="rId23"/>
    <p:sldId id="2134807120" r:id="rId24"/>
    <p:sldId id="2134807125" r:id="rId25"/>
    <p:sldId id="2134807126" r:id="rId26"/>
    <p:sldId id="2134807127" r:id="rId27"/>
    <p:sldId id="2134807121" r:id="rId28"/>
    <p:sldId id="2134807122" r:id="rId29"/>
    <p:sldId id="2134807123" r:id="rId30"/>
    <p:sldId id="2134807124" r:id="rId31"/>
    <p:sldId id="2134807132" r:id="rId32"/>
    <p:sldId id="2134807133" r:id="rId33"/>
    <p:sldId id="273" r:id="rId3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ADB1948-E163-4871-AEAF-498BE6470F14}">
          <p14:sldIdLst>
            <p14:sldId id="274"/>
            <p14:sldId id="1473758529"/>
            <p14:sldId id="2134807117"/>
            <p14:sldId id="2134807116"/>
            <p14:sldId id="2134807068"/>
            <p14:sldId id="2134807109"/>
            <p14:sldId id="2134807110"/>
            <p14:sldId id="2134807111"/>
            <p14:sldId id="2134807112"/>
            <p14:sldId id="2134807128"/>
            <p14:sldId id="2134807129"/>
            <p14:sldId id="2134807113"/>
            <p14:sldId id="2134807130"/>
            <p14:sldId id="2134807131"/>
            <p14:sldId id="2134807114"/>
            <p14:sldId id="2134807115"/>
            <p14:sldId id="2134807118"/>
            <p14:sldId id="2134807119"/>
            <p14:sldId id="2134807120"/>
            <p14:sldId id="2134807125"/>
            <p14:sldId id="2134807126"/>
            <p14:sldId id="2134807127"/>
            <p14:sldId id="2134807121"/>
            <p14:sldId id="2134807122"/>
            <p14:sldId id="2134807123"/>
            <p14:sldId id="2134807124"/>
            <p14:sldId id="2134807132"/>
            <p14:sldId id="2134807133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B42"/>
    <a:srgbClr val="DD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0C2DBB-9779-4DED-AED9-A16BED052EB9}" v="3" dt="2023-03-15T14:08:17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2" autoAdjust="0"/>
    <p:restoredTop sz="85933" autoAdjust="0"/>
  </p:normalViewPr>
  <p:slideViewPr>
    <p:cSldViewPr snapToGrid="0">
      <p:cViewPr varScale="1">
        <p:scale>
          <a:sx n="59" d="100"/>
          <a:sy n="59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Angel Bustos Uribe" userId="1ff3c45b-53cd-4d0c-bd3c-c3e51ad57a48" providerId="ADAL" clId="{750C2DBB-9779-4DED-AED9-A16BED052EB9}"/>
    <pc:docChg chg="undo custSel addSld delSld modSld delMainMaster modSection">
      <pc:chgData name="Miguel Angel Bustos Uribe" userId="1ff3c45b-53cd-4d0c-bd3c-c3e51ad57a48" providerId="ADAL" clId="{750C2DBB-9779-4DED-AED9-A16BED052EB9}" dt="2023-03-15T14:08:45.512" v="155" actId="1076"/>
      <pc:docMkLst>
        <pc:docMk/>
      </pc:docMkLst>
      <pc:sldChg chg="del">
        <pc:chgData name="Miguel Angel Bustos Uribe" userId="1ff3c45b-53cd-4d0c-bd3c-c3e51ad57a48" providerId="ADAL" clId="{750C2DBB-9779-4DED-AED9-A16BED052EB9}" dt="2023-03-15T14:08:01.896" v="110" actId="47"/>
        <pc:sldMkLst>
          <pc:docMk/>
          <pc:sldMk cId="4032476198" sldId="256"/>
        </pc:sldMkLst>
      </pc:sldChg>
      <pc:sldChg chg="del">
        <pc:chgData name="Miguel Angel Bustos Uribe" userId="1ff3c45b-53cd-4d0c-bd3c-c3e51ad57a48" providerId="ADAL" clId="{750C2DBB-9779-4DED-AED9-A16BED052EB9}" dt="2023-03-15T14:08:03.100" v="114" actId="47"/>
        <pc:sldMkLst>
          <pc:docMk/>
          <pc:sldMk cId="1100588271" sldId="261"/>
        </pc:sldMkLst>
      </pc:sldChg>
      <pc:sldChg chg="del">
        <pc:chgData name="Miguel Angel Bustos Uribe" userId="1ff3c45b-53cd-4d0c-bd3c-c3e51ad57a48" providerId="ADAL" clId="{750C2DBB-9779-4DED-AED9-A16BED052EB9}" dt="2023-03-15T14:08:05.993" v="122" actId="47"/>
        <pc:sldMkLst>
          <pc:docMk/>
          <pc:sldMk cId="545688175" sldId="264"/>
        </pc:sldMkLst>
      </pc:sldChg>
      <pc:sldChg chg="del">
        <pc:chgData name="Miguel Angel Bustos Uribe" userId="1ff3c45b-53cd-4d0c-bd3c-c3e51ad57a48" providerId="ADAL" clId="{750C2DBB-9779-4DED-AED9-A16BED052EB9}" dt="2023-03-15T14:08:02.271" v="111" actId="47"/>
        <pc:sldMkLst>
          <pc:docMk/>
          <pc:sldMk cId="3699846950" sldId="271"/>
        </pc:sldMkLst>
      </pc:sldChg>
      <pc:sldChg chg="delSp modSp mod">
        <pc:chgData name="Miguel Angel Bustos Uribe" userId="1ff3c45b-53cd-4d0c-bd3c-c3e51ad57a48" providerId="ADAL" clId="{750C2DBB-9779-4DED-AED9-A16BED052EB9}" dt="2023-03-15T14:08:45.512" v="155" actId="1076"/>
        <pc:sldMkLst>
          <pc:docMk/>
          <pc:sldMk cId="1296351358" sldId="273"/>
        </pc:sldMkLst>
        <pc:spChg chg="del">
          <ac:chgData name="Miguel Angel Bustos Uribe" userId="1ff3c45b-53cd-4d0c-bd3c-c3e51ad57a48" providerId="ADAL" clId="{750C2DBB-9779-4DED-AED9-A16BED052EB9}" dt="2023-03-15T14:08:39.183" v="153" actId="478"/>
          <ac:spMkLst>
            <pc:docMk/>
            <pc:sldMk cId="1296351358" sldId="273"/>
            <ac:spMk id="3" creationId="{6A48D5AE-0F1A-7ACF-FECA-7BB20DF18FF8}"/>
          </ac:spMkLst>
        </pc:spChg>
        <pc:picChg chg="mod">
          <ac:chgData name="Miguel Angel Bustos Uribe" userId="1ff3c45b-53cd-4d0c-bd3c-c3e51ad57a48" providerId="ADAL" clId="{750C2DBB-9779-4DED-AED9-A16BED052EB9}" dt="2023-03-15T14:08:45.512" v="155" actId="1076"/>
          <ac:picMkLst>
            <pc:docMk/>
            <pc:sldMk cId="1296351358" sldId="273"/>
            <ac:picMk id="2" creationId="{5451FA34-7B0B-9E6F-DAD5-8E8CEDB141B1}"/>
          </ac:picMkLst>
        </pc:picChg>
      </pc:sldChg>
      <pc:sldChg chg="delSp mod">
        <pc:chgData name="Miguel Angel Bustos Uribe" userId="1ff3c45b-53cd-4d0c-bd3c-c3e51ad57a48" providerId="ADAL" clId="{750C2DBB-9779-4DED-AED9-A16BED052EB9}" dt="2023-03-15T14:05:47.582" v="1" actId="478"/>
        <pc:sldMkLst>
          <pc:docMk/>
          <pc:sldMk cId="88094673" sldId="274"/>
        </pc:sldMkLst>
        <pc:spChg chg="del">
          <ac:chgData name="Miguel Angel Bustos Uribe" userId="1ff3c45b-53cd-4d0c-bd3c-c3e51ad57a48" providerId="ADAL" clId="{750C2DBB-9779-4DED-AED9-A16BED052EB9}" dt="2023-03-15T14:05:47.582" v="1" actId="478"/>
          <ac:spMkLst>
            <pc:docMk/>
            <pc:sldMk cId="88094673" sldId="274"/>
            <ac:spMk id="13" creationId="{E9EB5299-71C2-14D3-CBD8-8B7F75C77ED8}"/>
          </ac:spMkLst>
        </pc:spChg>
      </pc:sldChg>
      <pc:sldChg chg="delSp modSp mod">
        <pc:chgData name="Miguel Angel Bustos Uribe" userId="1ff3c45b-53cd-4d0c-bd3c-c3e51ad57a48" providerId="ADAL" clId="{750C2DBB-9779-4DED-AED9-A16BED052EB9}" dt="2023-03-15T14:07:09.548" v="70" actId="478"/>
        <pc:sldMkLst>
          <pc:docMk/>
          <pc:sldMk cId="3055174915" sldId="285"/>
        </pc:sldMkLst>
        <pc:spChg chg="del">
          <ac:chgData name="Miguel Angel Bustos Uribe" userId="1ff3c45b-53cd-4d0c-bd3c-c3e51ad57a48" providerId="ADAL" clId="{750C2DBB-9779-4DED-AED9-A16BED052EB9}" dt="2023-03-15T14:07:09.548" v="70" actId="478"/>
          <ac:spMkLst>
            <pc:docMk/>
            <pc:sldMk cId="3055174915" sldId="285"/>
            <ac:spMk id="2" creationId="{25B320A3-EC4F-45E8-8301-D96EBE6E6F5B}"/>
          </ac:spMkLst>
        </pc:spChg>
        <pc:spChg chg="del">
          <ac:chgData name="Miguel Angel Bustos Uribe" userId="1ff3c45b-53cd-4d0c-bd3c-c3e51ad57a48" providerId="ADAL" clId="{750C2DBB-9779-4DED-AED9-A16BED052EB9}" dt="2023-03-15T14:07:03.869" v="66" actId="478"/>
          <ac:spMkLst>
            <pc:docMk/>
            <pc:sldMk cId="3055174915" sldId="285"/>
            <ac:spMk id="6" creationId="{C00E6E98-7E41-419F-9E1A-7262D292AAEC}"/>
          </ac:spMkLst>
        </pc:spChg>
        <pc:spChg chg="del">
          <ac:chgData name="Miguel Angel Bustos Uribe" userId="1ff3c45b-53cd-4d0c-bd3c-c3e51ad57a48" providerId="ADAL" clId="{750C2DBB-9779-4DED-AED9-A16BED052EB9}" dt="2023-03-15T14:07:07.387" v="68" actId="478"/>
          <ac:spMkLst>
            <pc:docMk/>
            <pc:sldMk cId="3055174915" sldId="285"/>
            <ac:spMk id="12" creationId="{4AC49FB8-9430-4AA9-973E-3ED3F2A4BA54}"/>
          </ac:spMkLst>
        </pc:spChg>
        <pc:spChg chg="del">
          <ac:chgData name="Miguel Angel Bustos Uribe" userId="1ff3c45b-53cd-4d0c-bd3c-c3e51ad57a48" providerId="ADAL" clId="{750C2DBB-9779-4DED-AED9-A16BED052EB9}" dt="2023-03-15T14:06:59.018" v="60" actId="478"/>
          <ac:spMkLst>
            <pc:docMk/>
            <pc:sldMk cId="3055174915" sldId="285"/>
            <ac:spMk id="20" creationId="{0FBAC749-BC49-3C00-A6C0-6DB710D7FC13}"/>
          </ac:spMkLst>
        </pc:spChg>
        <pc:spChg chg="del">
          <ac:chgData name="Miguel Angel Bustos Uribe" userId="1ff3c45b-53cd-4d0c-bd3c-c3e51ad57a48" providerId="ADAL" clId="{750C2DBB-9779-4DED-AED9-A16BED052EB9}" dt="2023-03-15T14:07:08.609" v="69" actId="478"/>
          <ac:spMkLst>
            <pc:docMk/>
            <pc:sldMk cId="3055174915" sldId="285"/>
            <ac:spMk id="21" creationId="{A60FE01C-2766-4A1E-A2FD-1F11361BAB0F}"/>
          </ac:spMkLst>
        </pc:spChg>
        <pc:picChg chg="del">
          <ac:chgData name="Miguel Angel Bustos Uribe" userId="1ff3c45b-53cd-4d0c-bd3c-c3e51ad57a48" providerId="ADAL" clId="{750C2DBB-9779-4DED-AED9-A16BED052EB9}" dt="2023-03-15T14:07:01.218" v="63" actId="478"/>
          <ac:picMkLst>
            <pc:docMk/>
            <pc:sldMk cId="3055174915" sldId="285"/>
            <ac:picMk id="8" creationId="{6397F108-8C67-47A3-8B08-D3A9DC03D486}"/>
          </ac:picMkLst>
        </pc:picChg>
        <pc:picChg chg="del">
          <ac:chgData name="Miguel Angel Bustos Uribe" userId="1ff3c45b-53cd-4d0c-bd3c-c3e51ad57a48" providerId="ADAL" clId="{750C2DBB-9779-4DED-AED9-A16BED052EB9}" dt="2023-03-15T14:07:05.564" v="67" actId="478"/>
          <ac:picMkLst>
            <pc:docMk/>
            <pc:sldMk cId="3055174915" sldId="285"/>
            <ac:picMk id="9" creationId="{55690A67-158F-4DA9-8F03-6E36E2C446E5}"/>
          </ac:picMkLst>
        </pc:picChg>
        <pc:picChg chg="del">
          <ac:chgData name="Miguel Angel Bustos Uribe" userId="1ff3c45b-53cd-4d0c-bd3c-c3e51ad57a48" providerId="ADAL" clId="{750C2DBB-9779-4DED-AED9-A16BED052EB9}" dt="2023-03-15T14:07:02.670" v="65" actId="478"/>
          <ac:picMkLst>
            <pc:docMk/>
            <pc:sldMk cId="3055174915" sldId="285"/>
            <ac:picMk id="10" creationId="{11DC17C6-2451-4A61-BFC6-232658115459}"/>
          </ac:picMkLst>
        </pc:picChg>
        <pc:picChg chg="del mod">
          <ac:chgData name="Miguel Angel Bustos Uribe" userId="1ff3c45b-53cd-4d0c-bd3c-c3e51ad57a48" providerId="ADAL" clId="{750C2DBB-9779-4DED-AED9-A16BED052EB9}" dt="2023-03-15T14:06:59.607" v="62" actId="478"/>
          <ac:picMkLst>
            <pc:docMk/>
            <pc:sldMk cId="3055174915" sldId="285"/>
            <ac:picMk id="15" creationId="{C2D760A1-2144-8E1F-6B7C-9EF3EC5E8AEB}"/>
          </ac:picMkLst>
        </pc:picChg>
        <pc:cxnChg chg="del">
          <ac:chgData name="Miguel Angel Bustos Uribe" userId="1ff3c45b-53cd-4d0c-bd3c-c3e51ad57a48" providerId="ADAL" clId="{750C2DBB-9779-4DED-AED9-A16BED052EB9}" dt="2023-03-15T14:07:01.900" v="64" actId="478"/>
          <ac:cxnSpMkLst>
            <pc:docMk/>
            <pc:sldMk cId="3055174915" sldId="285"/>
            <ac:cxnSpMk id="16" creationId="{6D5F1F27-7CF1-4CD8-BD11-953EDA708164}"/>
          </ac:cxnSpMkLst>
        </pc:cxnChg>
      </pc:sldChg>
      <pc:sldChg chg="del">
        <pc:chgData name="Miguel Angel Bustos Uribe" userId="1ff3c45b-53cd-4d0c-bd3c-c3e51ad57a48" providerId="ADAL" clId="{750C2DBB-9779-4DED-AED9-A16BED052EB9}" dt="2023-03-15T14:08:31.020" v="144" actId="47"/>
        <pc:sldMkLst>
          <pc:docMk/>
          <pc:sldMk cId="3807255936" sldId="291"/>
        </pc:sldMkLst>
      </pc:sldChg>
      <pc:sldChg chg="del">
        <pc:chgData name="Miguel Angel Bustos Uribe" userId="1ff3c45b-53cd-4d0c-bd3c-c3e51ad57a48" providerId="ADAL" clId="{750C2DBB-9779-4DED-AED9-A16BED052EB9}" dt="2023-03-15T14:08:10.129" v="130" actId="47"/>
        <pc:sldMkLst>
          <pc:docMk/>
          <pc:sldMk cId="2116371781" sldId="319"/>
        </pc:sldMkLst>
      </pc:sldChg>
      <pc:sldChg chg="del">
        <pc:chgData name="Miguel Angel Bustos Uribe" userId="1ff3c45b-53cd-4d0c-bd3c-c3e51ad57a48" providerId="ADAL" clId="{750C2DBB-9779-4DED-AED9-A16BED052EB9}" dt="2023-03-15T14:08:02.556" v="112" actId="47"/>
        <pc:sldMkLst>
          <pc:docMk/>
          <pc:sldMk cId="2540897058" sldId="335"/>
        </pc:sldMkLst>
      </pc:sldChg>
      <pc:sldChg chg="del">
        <pc:chgData name="Miguel Angel Bustos Uribe" userId="1ff3c45b-53cd-4d0c-bd3c-c3e51ad57a48" providerId="ADAL" clId="{750C2DBB-9779-4DED-AED9-A16BED052EB9}" dt="2023-03-15T14:08:02.826" v="113" actId="47"/>
        <pc:sldMkLst>
          <pc:docMk/>
          <pc:sldMk cId="2732985785" sldId="341"/>
        </pc:sldMkLst>
      </pc:sldChg>
      <pc:sldChg chg="del">
        <pc:chgData name="Miguel Angel Bustos Uribe" userId="1ff3c45b-53cd-4d0c-bd3c-c3e51ad57a48" providerId="ADAL" clId="{750C2DBB-9779-4DED-AED9-A16BED052EB9}" dt="2023-03-15T14:08:03.774" v="115" actId="47"/>
        <pc:sldMkLst>
          <pc:docMk/>
          <pc:sldMk cId="185812035" sldId="342"/>
        </pc:sldMkLst>
      </pc:sldChg>
      <pc:sldChg chg="del">
        <pc:chgData name="Miguel Angel Bustos Uribe" userId="1ff3c45b-53cd-4d0c-bd3c-c3e51ad57a48" providerId="ADAL" clId="{750C2DBB-9779-4DED-AED9-A16BED052EB9}" dt="2023-03-15T14:08:04.082" v="116" actId="47"/>
        <pc:sldMkLst>
          <pc:docMk/>
          <pc:sldMk cId="3142878505" sldId="343"/>
        </pc:sldMkLst>
      </pc:sldChg>
      <pc:sldChg chg="del">
        <pc:chgData name="Miguel Angel Bustos Uribe" userId="1ff3c45b-53cd-4d0c-bd3c-c3e51ad57a48" providerId="ADAL" clId="{750C2DBB-9779-4DED-AED9-A16BED052EB9}" dt="2023-03-15T14:08:04.324" v="117" actId="47"/>
        <pc:sldMkLst>
          <pc:docMk/>
          <pc:sldMk cId="619482683" sldId="345"/>
        </pc:sldMkLst>
      </pc:sldChg>
      <pc:sldChg chg="del">
        <pc:chgData name="Miguel Angel Bustos Uribe" userId="1ff3c45b-53cd-4d0c-bd3c-c3e51ad57a48" providerId="ADAL" clId="{750C2DBB-9779-4DED-AED9-A16BED052EB9}" dt="2023-03-15T14:08:04.566" v="118" actId="47"/>
        <pc:sldMkLst>
          <pc:docMk/>
          <pc:sldMk cId="3041330680" sldId="347"/>
        </pc:sldMkLst>
      </pc:sldChg>
      <pc:sldChg chg="del">
        <pc:chgData name="Miguel Angel Bustos Uribe" userId="1ff3c45b-53cd-4d0c-bd3c-c3e51ad57a48" providerId="ADAL" clId="{750C2DBB-9779-4DED-AED9-A16BED052EB9}" dt="2023-03-15T14:07:52.978" v="93" actId="47"/>
        <pc:sldMkLst>
          <pc:docMk/>
          <pc:sldMk cId="2580025359" sldId="369"/>
        </pc:sldMkLst>
      </pc:sldChg>
      <pc:sldChg chg="del">
        <pc:chgData name="Miguel Angel Bustos Uribe" userId="1ff3c45b-53cd-4d0c-bd3c-c3e51ad57a48" providerId="ADAL" clId="{750C2DBB-9779-4DED-AED9-A16BED052EB9}" dt="2023-03-15T14:07:58.387" v="101" actId="47"/>
        <pc:sldMkLst>
          <pc:docMk/>
          <pc:sldMk cId="3400475239" sldId="370"/>
        </pc:sldMkLst>
      </pc:sldChg>
      <pc:sldChg chg="del">
        <pc:chgData name="Miguel Angel Bustos Uribe" userId="1ff3c45b-53cd-4d0c-bd3c-c3e51ad57a48" providerId="ADAL" clId="{750C2DBB-9779-4DED-AED9-A16BED052EB9}" dt="2023-03-15T14:08:09" v="126" actId="47"/>
        <pc:sldMkLst>
          <pc:docMk/>
          <pc:sldMk cId="323337947" sldId="387"/>
        </pc:sldMkLst>
      </pc:sldChg>
      <pc:sldChg chg="del">
        <pc:chgData name="Miguel Angel Bustos Uribe" userId="1ff3c45b-53cd-4d0c-bd3c-c3e51ad57a48" providerId="ADAL" clId="{750C2DBB-9779-4DED-AED9-A16BED052EB9}" dt="2023-03-15T14:08:04.712" v="119" actId="47"/>
        <pc:sldMkLst>
          <pc:docMk/>
          <pc:sldMk cId="3069186402" sldId="408"/>
        </pc:sldMkLst>
      </pc:sldChg>
      <pc:sldChg chg="del">
        <pc:chgData name="Miguel Angel Bustos Uribe" userId="1ff3c45b-53cd-4d0c-bd3c-c3e51ad57a48" providerId="ADAL" clId="{750C2DBB-9779-4DED-AED9-A16BED052EB9}" dt="2023-03-15T14:08:05.050" v="120" actId="47"/>
        <pc:sldMkLst>
          <pc:docMk/>
          <pc:sldMk cId="630221057" sldId="409"/>
        </pc:sldMkLst>
      </pc:sldChg>
      <pc:sldChg chg="del">
        <pc:chgData name="Miguel Angel Bustos Uribe" userId="1ff3c45b-53cd-4d0c-bd3c-c3e51ad57a48" providerId="ADAL" clId="{750C2DBB-9779-4DED-AED9-A16BED052EB9}" dt="2023-03-15T14:08:05.320" v="121" actId="47"/>
        <pc:sldMkLst>
          <pc:docMk/>
          <pc:sldMk cId="2753574780" sldId="410"/>
        </pc:sldMkLst>
      </pc:sldChg>
      <pc:sldChg chg="del">
        <pc:chgData name="Miguel Angel Bustos Uribe" userId="1ff3c45b-53cd-4d0c-bd3c-c3e51ad57a48" providerId="ADAL" clId="{750C2DBB-9779-4DED-AED9-A16BED052EB9}" dt="2023-03-15T14:08:06.259" v="123" actId="47"/>
        <pc:sldMkLst>
          <pc:docMk/>
          <pc:sldMk cId="2654100794" sldId="411"/>
        </pc:sldMkLst>
      </pc:sldChg>
      <pc:sldChg chg="del">
        <pc:chgData name="Miguel Angel Bustos Uribe" userId="1ff3c45b-53cd-4d0c-bd3c-c3e51ad57a48" providerId="ADAL" clId="{750C2DBB-9779-4DED-AED9-A16BED052EB9}" dt="2023-03-15T14:08:06.660" v="124" actId="47"/>
        <pc:sldMkLst>
          <pc:docMk/>
          <pc:sldMk cId="3827674765" sldId="412"/>
        </pc:sldMkLst>
      </pc:sldChg>
      <pc:sldChg chg="del">
        <pc:chgData name="Miguel Angel Bustos Uribe" userId="1ff3c45b-53cd-4d0c-bd3c-c3e51ad57a48" providerId="ADAL" clId="{750C2DBB-9779-4DED-AED9-A16BED052EB9}" dt="2023-03-15T14:08:07.068" v="125" actId="47"/>
        <pc:sldMkLst>
          <pc:docMk/>
          <pc:sldMk cId="3368328416" sldId="413"/>
        </pc:sldMkLst>
      </pc:sldChg>
      <pc:sldChg chg="del">
        <pc:chgData name="Miguel Angel Bustos Uribe" userId="1ff3c45b-53cd-4d0c-bd3c-c3e51ad57a48" providerId="ADAL" clId="{750C2DBB-9779-4DED-AED9-A16BED052EB9}" dt="2023-03-15T14:08:09.030" v="127" actId="47"/>
        <pc:sldMkLst>
          <pc:docMk/>
          <pc:sldMk cId="377594829" sldId="414"/>
        </pc:sldMkLst>
      </pc:sldChg>
      <pc:sldChg chg="del">
        <pc:chgData name="Miguel Angel Bustos Uribe" userId="1ff3c45b-53cd-4d0c-bd3c-c3e51ad57a48" providerId="ADAL" clId="{750C2DBB-9779-4DED-AED9-A16BED052EB9}" dt="2023-03-15T14:08:09.653" v="128" actId="47"/>
        <pc:sldMkLst>
          <pc:docMk/>
          <pc:sldMk cId="3640886374" sldId="415"/>
        </pc:sldMkLst>
      </pc:sldChg>
      <pc:sldChg chg="del">
        <pc:chgData name="Miguel Angel Bustos Uribe" userId="1ff3c45b-53cd-4d0c-bd3c-c3e51ad57a48" providerId="ADAL" clId="{750C2DBB-9779-4DED-AED9-A16BED052EB9}" dt="2023-03-15T14:08:09.893" v="129" actId="47"/>
        <pc:sldMkLst>
          <pc:docMk/>
          <pc:sldMk cId="2136221282" sldId="416"/>
        </pc:sldMkLst>
      </pc:sldChg>
      <pc:sldChg chg="del">
        <pc:chgData name="Miguel Angel Bustos Uribe" userId="1ff3c45b-53cd-4d0c-bd3c-c3e51ad57a48" providerId="ADAL" clId="{750C2DBB-9779-4DED-AED9-A16BED052EB9}" dt="2023-03-15T14:06:55.545" v="59" actId="47"/>
        <pc:sldMkLst>
          <pc:docMk/>
          <pc:sldMk cId="248007100" sldId="3929"/>
        </pc:sldMkLst>
      </pc:sldChg>
      <pc:sldChg chg="del">
        <pc:chgData name="Miguel Angel Bustos Uribe" userId="1ff3c45b-53cd-4d0c-bd3c-c3e51ad57a48" providerId="ADAL" clId="{750C2DBB-9779-4DED-AED9-A16BED052EB9}" dt="2023-03-15T14:08:01.627" v="109" actId="47"/>
        <pc:sldMkLst>
          <pc:docMk/>
          <pc:sldMk cId="1942857091" sldId="4501"/>
        </pc:sldMkLst>
      </pc:sldChg>
      <pc:sldChg chg="del">
        <pc:chgData name="Miguel Angel Bustos Uribe" userId="1ff3c45b-53cd-4d0c-bd3c-c3e51ad57a48" providerId="ADAL" clId="{750C2DBB-9779-4DED-AED9-A16BED052EB9}" dt="2023-03-15T14:07:53.663" v="94" actId="47"/>
        <pc:sldMkLst>
          <pc:docMk/>
          <pc:sldMk cId="783563678" sldId="4524"/>
        </pc:sldMkLst>
      </pc:sldChg>
      <pc:sldChg chg="del">
        <pc:chgData name="Miguel Angel Bustos Uribe" userId="1ff3c45b-53cd-4d0c-bd3c-c3e51ad57a48" providerId="ADAL" clId="{750C2DBB-9779-4DED-AED9-A16BED052EB9}" dt="2023-03-15T14:07:55.096" v="96" actId="47"/>
        <pc:sldMkLst>
          <pc:docMk/>
          <pc:sldMk cId="1685353680" sldId="4526"/>
        </pc:sldMkLst>
      </pc:sldChg>
      <pc:sldChg chg="del">
        <pc:chgData name="Miguel Angel Bustos Uribe" userId="1ff3c45b-53cd-4d0c-bd3c-c3e51ad57a48" providerId="ADAL" clId="{750C2DBB-9779-4DED-AED9-A16BED052EB9}" dt="2023-03-15T14:07:59.838" v="104" actId="47"/>
        <pc:sldMkLst>
          <pc:docMk/>
          <pc:sldMk cId="3992597746" sldId="4529"/>
        </pc:sldMkLst>
      </pc:sldChg>
      <pc:sldChg chg="del">
        <pc:chgData name="Miguel Angel Bustos Uribe" userId="1ff3c45b-53cd-4d0c-bd3c-c3e51ad57a48" providerId="ADAL" clId="{750C2DBB-9779-4DED-AED9-A16BED052EB9}" dt="2023-03-15T14:07:54.419" v="95" actId="47"/>
        <pc:sldMkLst>
          <pc:docMk/>
          <pc:sldMk cId="3483559953" sldId="4530"/>
        </pc:sldMkLst>
      </pc:sldChg>
      <pc:sldChg chg="del">
        <pc:chgData name="Miguel Angel Bustos Uribe" userId="1ff3c45b-53cd-4d0c-bd3c-c3e51ad57a48" providerId="ADAL" clId="{750C2DBB-9779-4DED-AED9-A16BED052EB9}" dt="2023-03-15T14:07:55.981" v="97" actId="47"/>
        <pc:sldMkLst>
          <pc:docMk/>
          <pc:sldMk cId="4108852534" sldId="4531"/>
        </pc:sldMkLst>
      </pc:sldChg>
      <pc:sldChg chg="del">
        <pc:chgData name="Miguel Angel Bustos Uribe" userId="1ff3c45b-53cd-4d0c-bd3c-c3e51ad57a48" providerId="ADAL" clId="{750C2DBB-9779-4DED-AED9-A16BED052EB9}" dt="2023-03-15T14:08:00.269" v="105" actId="47"/>
        <pc:sldMkLst>
          <pc:docMk/>
          <pc:sldMk cId="4252734733" sldId="4532"/>
        </pc:sldMkLst>
      </pc:sldChg>
      <pc:sldChg chg="del">
        <pc:chgData name="Miguel Angel Bustos Uribe" userId="1ff3c45b-53cd-4d0c-bd3c-c3e51ad57a48" providerId="ADAL" clId="{750C2DBB-9779-4DED-AED9-A16BED052EB9}" dt="2023-03-15T14:07:56.716" v="98" actId="47"/>
        <pc:sldMkLst>
          <pc:docMk/>
          <pc:sldMk cId="1468043585" sldId="4536"/>
        </pc:sldMkLst>
      </pc:sldChg>
      <pc:sldChg chg="del">
        <pc:chgData name="Miguel Angel Bustos Uribe" userId="1ff3c45b-53cd-4d0c-bd3c-c3e51ad57a48" providerId="ADAL" clId="{750C2DBB-9779-4DED-AED9-A16BED052EB9}" dt="2023-03-15T14:07:57.234" v="99" actId="47"/>
        <pc:sldMkLst>
          <pc:docMk/>
          <pc:sldMk cId="887781131" sldId="4537"/>
        </pc:sldMkLst>
      </pc:sldChg>
      <pc:sldChg chg="del">
        <pc:chgData name="Miguel Angel Bustos Uribe" userId="1ff3c45b-53cd-4d0c-bd3c-c3e51ad57a48" providerId="ADAL" clId="{750C2DBB-9779-4DED-AED9-A16BED052EB9}" dt="2023-03-15T14:07:57.809" v="100" actId="47"/>
        <pc:sldMkLst>
          <pc:docMk/>
          <pc:sldMk cId="436236063" sldId="4538"/>
        </pc:sldMkLst>
      </pc:sldChg>
      <pc:sldChg chg="del">
        <pc:chgData name="Miguel Angel Bustos Uribe" userId="1ff3c45b-53cd-4d0c-bd3c-c3e51ad57a48" providerId="ADAL" clId="{750C2DBB-9779-4DED-AED9-A16BED052EB9}" dt="2023-03-15T14:07:59.192" v="103" actId="47"/>
        <pc:sldMkLst>
          <pc:docMk/>
          <pc:sldMk cId="1813109755" sldId="4539"/>
        </pc:sldMkLst>
      </pc:sldChg>
      <pc:sldChg chg="del">
        <pc:chgData name="Miguel Angel Bustos Uribe" userId="1ff3c45b-53cd-4d0c-bd3c-c3e51ad57a48" providerId="ADAL" clId="{750C2DBB-9779-4DED-AED9-A16BED052EB9}" dt="2023-03-15T14:07:58.807" v="102" actId="47"/>
        <pc:sldMkLst>
          <pc:docMk/>
          <pc:sldMk cId="3973839660" sldId="4541"/>
        </pc:sldMkLst>
      </pc:sldChg>
      <pc:sldChg chg="del">
        <pc:chgData name="Miguel Angel Bustos Uribe" userId="1ff3c45b-53cd-4d0c-bd3c-c3e51ad57a48" providerId="ADAL" clId="{750C2DBB-9779-4DED-AED9-A16BED052EB9}" dt="2023-03-15T14:08:00.755" v="106" actId="47"/>
        <pc:sldMkLst>
          <pc:docMk/>
          <pc:sldMk cId="2013107677" sldId="4542"/>
        </pc:sldMkLst>
      </pc:sldChg>
      <pc:sldChg chg="del">
        <pc:chgData name="Miguel Angel Bustos Uribe" userId="1ff3c45b-53cd-4d0c-bd3c-c3e51ad57a48" providerId="ADAL" clId="{750C2DBB-9779-4DED-AED9-A16BED052EB9}" dt="2023-03-15T14:08:01.029" v="107" actId="47"/>
        <pc:sldMkLst>
          <pc:docMk/>
          <pc:sldMk cId="3466794865" sldId="4543"/>
        </pc:sldMkLst>
      </pc:sldChg>
      <pc:sldChg chg="del">
        <pc:chgData name="Miguel Angel Bustos Uribe" userId="1ff3c45b-53cd-4d0c-bd3c-c3e51ad57a48" providerId="ADAL" clId="{750C2DBB-9779-4DED-AED9-A16BED052EB9}" dt="2023-03-15T14:08:01.313" v="108" actId="47"/>
        <pc:sldMkLst>
          <pc:docMk/>
          <pc:sldMk cId="830262116" sldId="4544"/>
        </pc:sldMkLst>
      </pc:sldChg>
      <pc:sldChg chg="del">
        <pc:chgData name="Miguel Angel Bustos Uribe" userId="1ff3c45b-53cd-4d0c-bd3c-c3e51ad57a48" providerId="ADAL" clId="{750C2DBB-9779-4DED-AED9-A16BED052EB9}" dt="2023-03-15T14:08:35.096" v="150" actId="47"/>
        <pc:sldMkLst>
          <pc:docMk/>
          <pc:sldMk cId="2550444515" sldId="5060"/>
        </pc:sldMkLst>
      </pc:sldChg>
      <pc:sldChg chg="del">
        <pc:chgData name="Miguel Angel Bustos Uribe" userId="1ff3c45b-53cd-4d0c-bd3c-c3e51ad57a48" providerId="ADAL" clId="{750C2DBB-9779-4DED-AED9-A16BED052EB9}" dt="2023-03-15T14:08:32.556" v="146" actId="47"/>
        <pc:sldMkLst>
          <pc:docMk/>
          <pc:sldMk cId="3325952916" sldId="5171"/>
        </pc:sldMkLst>
      </pc:sldChg>
      <pc:sldChg chg="del">
        <pc:chgData name="Miguel Angel Bustos Uribe" userId="1ff3c45b-53cd-4d0c-bd3c-c3e51ad57a48" providerId="ADAL" clId="{750C2DBB-9779-4DED-AED9-A16BED052EB9}" dt="2023-03-15T14:08:35.869" v="151" actId="47"/>
        <pc:sldMkLst>
          <pc:docMk/>
          <pc:sldMk cId="1622647173" sldId="5173"/>
        </pc:sldMkLst>
      </pc:sldChg>
      <pc:sldChg chg="del">
        <pc:chgData name="Miguel Angel Bustos Uribe" userId="1ff3c45b-53cd-4d0c-bd3c-c3e51ad57a48" providerId="ADAL" clId="{750C2DBB-9779-4DED-AED9-A16BED052EB9}" dt="2023-03-15T14:07:34.680" v="81" actId="47"/>
        <pc:sldMkLst>
          <pc:docMk/>
          <pc:sldMk cId="1934072665" sldId="5174"/>
        </pc:sldMkLst>
      </pc:sldChg>
      <pc:sldChg chg="del">
        <pc:chgData name="Miguel Angel Bustos Uribe" userId="1ff3c45b-53cd-4d0c-bd3c-c3e51ad57a48" providerId="ADAL" clId="{750C2DBB-9779-4DED-AED9-A16BED052EB9}" dt="2023-03-15T14:08:36.868" v="152" actId="47"/>
        <pc:sldMkLst>
          <pc:docMk/>
          <pc:sldMk cId="419030173" sldId="5182"/>
        </pc:sldMkLst>
      </pc:sldChg>
      <pc:sldChg chg="del">
        <pc:chgData name="Miguel Angel Bustos Uribe" userId="1ff3c45b-53cd-4d0c-bd3c-c3e51ad57a48" providerId="ADAL" clId="{750C2DBB-9779-4DED-AED9-A16BED052EB9}" dt="2023-03-15T14:07:43.797" v="83" actId="47"/>
        <pc:sldMkLst>
          <pc:docMk/>
          <pc:sldMk cId="3509507788" sldId="5208"/>
        </pc:sldMkLst>
      </pc:sldChg>
      <pc:sldChg chg="del">
        <pc:chgData name="Miguel Angel Bustos Uribe" userId="1ff3c45b-53cd-4d0c-bd3c-c3e51ad57a48" providerId="ADAL" clId="{750C2DBB-9779-4DED-AED9-A16BED052EB9}" dt="2023-03-15T14:08:31.818" v="145" actId="47"/>
        <pc:sldMkLst>
          <pc:docMk/>
          <pc:sldMk cId="0" sldId="5211"/>
        </pc:sldMkLst>
      </pc:sldChg>
      <pc:sldChg chg="del">
        <pc:chgData name="Miguel Angel Bustos Uribe" userId="1ff3c45b-53cd-4d0c-bd3c-c3e51ad57a48" providerId="ADAL" clId="{750C2DBB-9779-4DED-AED9-A16BED052EB9}" dt="2023-03-15T14:07:46.439" v="86" actId="47"/>
        <pc:sldMkLst>
          <pc:docMk/>
          <pc:sldMk cId="2048016121" sldId="5215"/>
        </pc:sldMkLst>
      </pc:sldChg>
      <pc:sldChg chg="del">
        <pc:chgData name="Miguel Angel Bustos Uribe" userId="1ff3c45b-53cd-4d0c-bd3c-c3e51ad57a48" providerId="ADAL" clId="{750C2DBB-9779-4DED-AED9-A16BED052EB9}" dt="2023-03-15T14:08:29.414" v="141" actId="47"/>
        <pc:sldMkLst>
          <pc:docMk/>
          <pc:sldMk cId="3077322664" sldId="5702"/>
        </pc:sldMkLst>
      </pc:sldChg>
      <pc:sldChg chg="del">
        <pc:chgData name="Miguel Angel Bustos Uribe" userId="1ff3c45b-53cd-4d0c-bd3c-c3e51ad57a48" providerId="ADAL" clId="{750C2DBB-9779-4DED-AED9-A16BED052EB9}" dt="2023-03-15T14:07:42.345" v="82" actId="47"/>
        <pc:sldMkLst>
          <pc:docMk/>
          <pc:sldMk cId="3125208524" sldId="5707"/>
        </pc:sldMkLst>
      </pc:sldChg>
      <pc:sldChg chg="del">
        <pc:chgData name="Miguel Angel Bustos Uribe" userId="1ff3c45b-53cd-4d0c-bd3c-c3e51ad57a48" providerId="ADAL" clId="{750C2DBB-9779-4DED-AED9-A16BED052EB9}" dt="2023-03-15T14:08:33.286" v="147" actId="47"/>
        <pc:sldMkLst>
          <pc:docMk/>
          <pc:sldMk cId="2426712248" sldId="5735"/>
        </pc:sldMkLst>
      </pc:sldChg>
      <pc:sldChg chg="del">
        <pc:chgData name="Miguel Angel Bustos Uribe" userId="1ff3c45b-53cd-4d0c-bd3c-c3e51ad57a48" providerId="ADAL" clId="{750C2DBB-9779-4DED-AED9-A16BED052EB9}" dt="2023-03-15T14:08:30.881" v="143" actId="47"/>
        <pc:sldMkLst>
          <pc:docMk/>
          <pc:sldMk cId="217647968" sldId="5736"/>
        </pc:sldMkLst>
      </pc:sldChg>
      <pc:sldChg chg="del">
        <pc:chgData name="Miguel Angel Bustos Uribe" userId="1ff3c45b-53cd-4d0c-bd3c-c3e51ad57a48" providerId="ADAL" clId="{750C2DBB-9779-4DED-AED9-A16BED052EB9}" dt="2023-03-15T14:08:30.462" v="142" actId="47"/>
        <pc:sldMkLst>
          <pc:docMk/>
          <pc:sldMk cId="1790177602" sldId="5737"/>
        </pc:sldMkLst>
      </pc:sldChg>
      <pc:sldChg chg="del">
        <pc:chgData name="Miguel Angel Bustos Uribe" userId="1ff3c45b-53cd-4d0c-bd3c-c3e51ad57a48" providerId="ADAL" clId="{750C2DBB-9779-4DED-AED9-A16BED052EB9}" dt="2023-03-15T14:08:34.517" v="149" actId="47"/>
        <pc:sldMkLst>
          <pc:docMk/>
          <pc:sldMk cId="3113723953" sldId="5740"/>
        </pc:sldMkLst>
      </pc:sldChg>
      <pc:sldChg chg="del">
        <pc:chgData name="Miguel Angel Bustos Uribe" userId="1ff3c45b-53cd-4d0c-bd3c-c3e51ad57a48" providerId="ADAL" clId="{750C2DBB-9779-4DED-AED9-A16BED052EB9}" dt="2023-03-15T14:08:33.995" v="148" actId="47"/>
        <pc:sldMkLst>
          <pc:docMk/>
          <pc:sldMk cId="344048926" sldId="5741"/>
        </pc:sldMkLst>
      </pc:sldChg>
      <pc:sldChg chg="del">
        <pc:chgData name="Miguel Angel Bustos Uribe" userId="1ff3c45b-53cd-4d0c-bd3c-c3e51ad57a48" providerId="ADAL" clId="{750C2DBB-9779-4DED-AED9-A16BED052EB9}" dt="2023-03-15T14:07:19.173" v="73" actId="47"/>
        <pc:sldMkLst>
          <pc:docMk/>
          <pc:sldMk cId="1709461384" sldId="12454"/>
        </pc:sldMkLst>
      </pc:sldChg>
      <pc:sldChg chg="del">
        <pc:chgData name="Miguel Angel Bustos Uribe" userId="1ff3c45b-53cd-4d0c-bd3c-c3e51ad57a48" providerId="ADAL" clId="{750C2DBB-9779-4DED-AED9-A16BED052EB9}" dt="2023-03-15T14:06:41.604" v="55" actId="47"/>
        <pc:sldMkLst>
          <pc:docMk/>
          <pc:sldMk cId="2515769379" sldId="12540"/>
        </pc:sldMkLst>
      </pc:sldChg>
      <pc:sldChg chg="addSp delSp modSp mod">
        <pc:chgData name="Miguel Angel Bustos Uribe" userId="1ff3c45b-53cd-4d0c-bd3c-c3e51ad57a48" providerId="ADAL" clId="{750C2DBB-9779-4DED-AED9-A16BED052EB9}" dt="2023-03-15T14:07:16.543" v="72" actId="478"/>
        <pc:sldMkLst>
          <pc:docMk/>
          <pc:sldMk cId="3678201484" sldId="1473758497"/>
        </pc:sldMkLst>
        <pc:spChg chg="del">
          <ac:chgData name="Miguel Angel Bustos Uribe" userId="1ff3c45b-53cd-4d0c-bd3c-c3e51ad57a48" providerId="ADAL" clId="{750C2DBB-9779-4DED-AED9-A16BED052EB9}" dt="2023-03-15T14:07:16.543" v="72" actId="478"/>
          <ac:spMkLst>
            <pc:docMk/>
            <pc:sldMk cId="3678201484" sldId="1473758497"/>
            <ac:spMk id="2" creationId="{BBD455DF-7564-45D1-ADAD-F0FBC55E1291}"/>
          </ac:spMkLst>
        </pc:spChg>
        <pc:spChg chg="add mod">
          <ac:chgData name="Miguel Angel Bustos Uribe" userId="1ff3c45b-53cd-4d0c-bd3c-c3e51ad57a48" providerId="ADAL" clId="{750C2DBB-9779-4DED-AED9-A16BED052EB9}" dt="2023-03-15T14:07:16.543" v="72" actId="478"/>
          <ac:spMkLst>
            <pc:docMk/>
            <pc:sldMk cId="3678201484" sldId="1473758497"/>
            <ac:spMk id="5" creationId="{184610E1-519A-58ED-91BE-A44BBE181D77}"/>
          </ac:spMkLst>
        </pc:spChg>
        <pc:spChg chg="del">
          <ac:chgData name="Miguel Angel Bustos Uribe" userId="1ff3c45b-53cd-4d0c-bd3c-c3e51ad57a48" providerId="ADAL" clId="{750C2DBB-9779-4DED-AED9-A16BED052EB9}" dt="2023-03-15T14:07:14.900" v="71" actId="478"/>
          <ac:spMkLst>
            <pc:docMk/>
            <pc:sldMk cId="3678201484" sldId="1473758497"/>
            <ac:spMk id="27" creationId="{508B90CA-55C2-4366-A031-9480C14AABD0}"/>
          </ac:spMkLst>
        </pc:spChg>
        <pc:spChg chg="del">
          <ac:chgData name="Miguel Angel Bustos Uribe" userId="1ff3c45b-53cd-4d0c-bd3c-c3e51ad57a48" providerId="ADAL" clId="{750C2DBB-9779-4DED-AED9-A16BED052EB9}" dt="2023-03-15T14:07:14.900" v="71" actId="478"/>
          <ac:spMkLst>
            <pc:docMk/>
            <pc:sldMk cId="3678201484" sldId="1473758497"/>
            <ac:spMk id="28" creationId="{B4CDD448-3B37-43CB-B262-BD5784CF6307}"/>
          </ac:spMkLst>
        </pc:spChg>
        <pc:spChg chg="del">
          <ac:chgData name="Miguel Angel Bustos Uribe" userId="1ff3c45b-53cd-4d0c-bd3c-c3e51ad57a48" providerId="ADAL" clId="{750C2DBB-9779-4DED-AED9-A16BED052EB9}" dt="2023-03-15T14:07:14.900" v="71" actId="478"/>
          <ac:spMkLst>
            <pc:docMk/>
            <pc:sldMk cId="3678201484" sldId="1473758497"/>
            <ac:spMk id="29" creationId="{A936435B-00C5-4975-9197-6AAF6FA6F8FD}"/>
          </ac:spMkLst>
        </pc:spChg>
        <pc:spChg chg="del">
          <ac:chgData name="Miguel Angel Bustos Uribe" userId="1ff3c45b-53cd-4d0c-bd3c-c3e51ad57a48" providerId="ADAL" clId="{750C2DBB-9779-4DED-AED9-A16BED052EB9}" dt="2023-03-15T14:07:14.900" v="71" actId="478"/>
          <ac:spMkLst>
            <pc:docMk/>
            <pc:sldMk cId="3678201484" sldId="1473758497"/>
            <ac:spMk id="30" creationId="{5D9D4F0A-B5CD-4F34-958B-AE2C2D3BD4E2}"/>
          </ac:spMkLst>
        </pc:spChg>
        <pc:spChg chg="del">
          <ac:chgData name="Miguel Angel Bustos Uribe" userId="1ff3c45b-53cd-4d0c-bd3c-c3e51ad57a48" providerId="ADAL" clId="{750C2DBB-9779-4DED-AED9-A16BED052EB9}" dt="2023-03-15T14:07:14.900" v="71" actId="478"/>
          <ac:spMkLst>
            <pc:docMk/>
            <pc:sldMk cId="3678201484" sldId="1473758497"/>
            <ac:spMk id="40" creationId="{12131051-B5DC-4791-B352-D012C89AEF4F}"/>
          </ac:spMkLst>
        </pc:spChg>
        <pc:spChg chg="del">
          <ac:chgData name="Miguel Angel Bustos Uribe" userId="1ff3c45b-53cd-4d0c-bd3c-c3e51ad57a48" providerId="ADAL" clId="{750C2DBB-9779-4DED-AED9-A16BED052EB9}" dt="2023-03-15T14:07:14.900" v="71" actId="478"/>
          <ac:spMkLst>
            <pc:docMk/>
            <pc:sldMk cId="3678201484" sldId="1473758497"/>
            <ac:spMk id="44" creationId="{708D9F74-2AC5-4E4D-85DD-AC931A9C5197}"/>
          </ac:spMkLst>
        </pc:spChg>
        <pc:grpChg chg="del">
          <ac:chgData name="Miguel Angel Bustos Uribe" userId="1ff3c45b-53cd-4d0c-bd3c-c3e51ad57a48" providerId="ADAL" clId="{750C2DBB-9779-4DED-AED9-A16BED052EB9}" dt="2023-03-15T14:07:14.900" v="71" actId="478"/>
          <ac:grpSpMkLst>
            <pc:docMk/>
            <pc:sldMk cId="3678201484" sldId="1473758497"/>
            <ac:grpSpMk id="23" creationId="{D4DCA349-AEE6-4707-B413-3065A425DA7B}"/>
          </ac:grpSpMkLst>
        </pc:grpChg>
        <pc:grpChg chg="del">
          <ac:chgData name="Miguel Angel Bustos Uribe" userId="1ff3c45b-53cd-4d0c-bd3c-c3e51ad57a48" providerId="ADAL" clId="{750C2DBB-9779-4DED-AED9-A16BED052EB9}" dt="2023-03-15T14:07:14.900" v="71" actId="478"/>
          <ac:grpSpMkLst>
            <pc:docMk/>
            <pc:sldMk cId="3678201484" sldId="1473758497"/>
            <ac:grpSpMk id="38" creationId="{623608F2-E247-AB2A-84D6-D0D96AE3C8F6}"/>
          </ac:grpSpMkLst>
        </pc:grpChg>
        <pc:grpChg chg="del">
          <ac:chgData name="Miguel Angel Bustos Uribe" userId="1ff3c45b-53cd-4d0c-bd3c-c3e51ad57a48" providerId="ADAL" clId="{750C2DBB-9779-4DED-AED9-A16BED052EB9}" dt="2023-03-15T14:07:14.900" v="71" actId="478"/>
          <ac:grpSpMkLst>
            <pc:docMk/>
            <pc:sldMk cId="3678201484" sldId="1473758497"/>
            <ac:grpSpMk id="42" creationId="{19DBE476-E0B8-E9F4-B5BD-E70CAC84F2D9}"/>
          </ac:grpSpMkLst>
        </pc:grpChg>
        <pc:picChg chg="del">
          <ac:chgData name="Miguel Angel Bustos Uribe" userId="1ff3c45b-53cd-4d0c-bd3c-c3e51ad57a48" providerId="ADAL" clId="{750C2DBB-9779-4DED-AED9-A16BED052EB9}" dt="2023-03-15T14:07:14.900" v="71" actId="478"/>
          <ac:picMkLst>
            <pc:docMk/>
            <pc:sldMk cId="3678201484" sldId="1473758497"/>
            <ac:picMk id="3" creationId="{002FA174-857E-4A0B-AE87-3719318BDC3D}"/>
          </ac:picMkLst>
        </pc:picChg>
        <pc:picChg chg="del">
          <ac:chgData name="Miguel Angel Bustos Uribe" userId="1ff3c45b-53cd-4d0c-bd3c-c3e51ad57a48" providerId="ADAL" clId="{750C2DBB-9779-4DED-AED9-A16BED052EB9}" dt="2023-03-15T14:07:14.900" v="71" actId="478"/>
          <ac:picMkLst>
            <pc:docMk/>
            <pc:sldMk cId="3678201484" sldId="1473758497"/>
            <ac:picMk id="31" creationId="{05CB85C3-822C-4995-B567-C90E43C3D3C8}"/>
          </ac:picMkLst>
        </pc:picChg>
      </pc:sldChg>
      <pc:sldChg chg="del">
        <pc:chgData name="Miguel Angel Bustos Uribe" userId="1ff3c45b-53cd-4d0c-bd3c-c3e51ad57a48" providerId="ADAL" clId="{750C2DBB-9779-4DED-AED9-A16BED052EB9}" dt="2023-03-15T14:07:22.037" v="74" actId="47"/>
        <pc:sldMkLst>
          <pc:docMk/>
          <pc:sldMk cId="2270317528" sldId="1473758501"/>
        </pc:sldMkLst>
      </pc:sldChg>
      <pc:sldChg chg="del">
        <pc:chgData name="Miguel Angel Bustos Uribe" userId="1ff3c45b-53cd-4d0c-bd3c-c3e51ad57a48" providerId="ADAL" clId="{750C2DBB-9779-4DED-AED9-A16BED052EB9}" dt="2023-03-15T14:07:23.685" v="75" actId="47"/>
        <pc:sldMkLst>
          <pc:docMk/>
          <pc:sldMk cId="4063737634" sldId="1473758502"/>
        </pc:sldMkLst>
      </pc:sldChg>
      <pc:sldChg chg="del">
        <pc:chgData name="Miguel Angel Bustos Uribe" userId="1ff3c45b-53cd-4d0c-bd3c-c3e51ad57a48" providerId="ADAL" clId="{750C2DBB-9779-4DED-AED9-A16BED052EB9}" dt="2023-03-15T14:07:25.216" v="76" actId="47"/>
        <pc:sldMkLst>
          <pc:docMk/>
          <pc:sldMk cId="3453008463" sldId="1473758503"/>
        </pc:sldMkLst>
      </pc:sldChg>
      <pc:sldChg chg="del">
        <pc:chgData name="Miguel Angel Bustos Uribe" userId="1ff3c45b-53cd-4d0c-bd3c-c3e51ad57a48" providerId="ADAL" clId="{750C2DBB-9779-4DED-AED9-A16BED052EB9}" dt="2023-03-15T14:07:29.909" v="78" actId="47"/>
        <pc:sldMkLst>
          <pc:docMk/>
          <pc:sldMk cId="92250713" sldId="1473758505"/>
        </pc:sldMkLst>
      </pc:sldChg>
      <pc:sldChg chg="del">
        <pc:chgData name="Miguel Angel Bustos Uribe" userId="1ff3c45b-53cd-4d0c-bd3c-c3e51ad57a48" providerId="ADAL" clId="{750C2DBB-9779-4DED-AED9-A16BED052EB9}" dt="2023-03-15T14:06:46.962" v="58" actId="47"/>
        <pc:sldMkLst>
          <pc:docMk/>
          <pc:sldMk cId="2439048746" sldId="1473758506"/>
        </pc:sldMkLst>
      </pc:sldChg>
      <pc:sldChg chg="delSp modSp mod">
        <pc:chgData name="Miguel Angel Bustos Uribe" userId="1ff3c45b-53cd-4d0c-bd3c-c3e51ad57a48" providerId="ADAL" clId="{750C2DBB-9779-4DED-AED9-A16BED052EB9}" dt="2023-03-15T14:06:31.818" v="45" actId="1076"/>
        <pc:sldMkLst>
          <pc:docMk/>
          <pc:sldMk cId="3565934996" sldId="1473758529"/>
        </pc:sldMkLst>
        <pc:spChg chg="mod">
          <ac:chgData name="Miguel Angel Bustos Uribe" userId="1ff3c45b-53cd-4d0c-bd3c-c3e51ad57a48" providerId="ADAL" clId="{750C2DBB-9779-4DED-AED9-A16BED052EB9}" dt="2023-03-15T14:06:23.918" v="44" actId="20577"/>
          <ac:spMkLst>
            <pc:docMk/>
            <pc:sldMk cId="3565934996" sldId="1473758529"/>
            <ac:spMk id="6" creationId="{62F94268-F054-0DDA-8AC0-6A172E28D028}"/>
          </ac:spMkLst>
        </pc:spChg>
        <pc:picChg chg="mod">
          <ac:chgData name="Miguel Angel Bustos Uribe" userId="1ff3c45b-53cd-4d0c-bd3c-c3e51ad57a48" providerId="ADAL" clId="{750C2DBB-9779-4DED-AED9-A16BED052EB9}" dt="2023-03-15T14:06:31.818" v="45" actId="1076"/>
          <ac:picMkLst>
            <pc:docMk/>
            <pc:sldMk cId="3565934996" sldId="1473758529"/>
            <ac:picMk id="3" creationId="{D2E8E44A-B46B-04B0-2B50-C5360D7D11B8}"/>
          </ac:picMkLst>
        </pc:picChg>
        <pc:picChg chg="mod">
          <ac:chgData name="Miguel Angel Bustos Uribe" userId="1ff3c45b-53cd-4d0c-bd3c-c3e51ad57a48" providerId="ADAL" clId="{750C2DBB-9779-4DED-AED9-A16BED052EB9}" dt="2023-03-15T14:06:31.818" v="45" actId="1076"/>
          <ac:picMkLst>
            <pc:docMk/>
            <pc:sldMk cId="3565934996" sldId="1473758529"/>
            <ac:picMk id="5" creationId="{57D5AEFF-4AA2-64F1-F720-C8D03C2B8CA3}"/>
          </ac:picMkLst>
        </pc:picChg>
        <pc:picChg chg="del">
          <ac:chgData name="Miguel Angel Bustos Uribe" userId="1ff3c45b-53cd-4d0c-bd3c-c3e51ad57a48" providerId="ADAL" clId="{750C2DBB-9779-4DED-AED9-A16BED052EB9}" dt="2023-03-15T14:06:10.427" v="18" actId="478"/>
          <ac:picMkLst>
            <pc:docMk/>
            <pc:sldMk cId="3565934996" sldId="1473758529"/>
            <ac:picMk id="1026" creationId="{0780C8C7-1DBD-3847-78DC-AD30D87E99C5}"/>
          </ac:picMkLst>
        </pc:picChg>
      </pc:sldChg>
      <pc:sldChg chg="del">
        <pc:chgData name="Miguel Angel Bustos Uribe" userId="1ff3c45b-53cd-4d0c-bd3c-c3e51ad57a48" providerId="ADAL" clId="{750C2DBB-9779-4DED-AED9-A16BED052EB9}" dt="2023-03-15T14:06:43.465" v="57" actId="47"/>
        <pc:sldMkLst>
          <pc:docMk/>
          <pc:sldMk cId="615260958" sldId="1473758530"/>
        </pc:sldMkLst>
      </pc:sldChg>
      <pc:sldChg chg="del">
        <pc:chgData name="Miguel Angel Bustos Uribe" userId="1ff3c45b-53cd-4d0c-bd3c-c3e51ad57a48" providerId="ADAL" clId="{750C2DBB-9779-4DED-AED9-A16BED052EB9}" dt="2023-03-15T14:07:49.831" v="89" actId="47"/>
        <pc:sldMkLst>
          <pc:docMk/>
          <pc:sldMk cId="2118947969" sldId="1473758536"/>
        </pc:sldMkLst>
      </pc:sldChg>
      <pc:sldChg chg="del">
        <pc:chgData name="Miguel Angel Bustos Uribe" userId="1ff3c45b-53cd-4d0c-bd3c-c3e51ad57a48" providerId="ADAL" clId="{750C2DBB-9779-4DED-AED9-A16BED052EB9}" dt="2023-03-15T14:07:31.771" v="79" actId="47"/>
        <pc:sldMkLst>
          <pc:docMk/>
          <pc:sldMk cId="979055589" sldId="2134806440"/>
        </pc:sldMkLst>
      </pc:sldChg>
      <pc:sldChg chg="delSp mod">
        <pc:chgData name="Miguel Angel Bustos Uribe" userId="1ff3c45b-53cd-4d0c-bd3c-c3e51ad57a48" providerId="ADAL" clId="{750C2DBB-9779-4DED-AED9-A16BED052EB9}" dt="2023-03-15T14:08:22.462" v="137" actId="478"/>
        <pc:sldMkLst>
          <pc:docMk/>
          <pc:sldMk cId="221052091" sldId="2134807068"/>
        </pc:sldMkLst>
        <pc:spChg chg="del">
          <ac:chgData name="Miguel Angel Bustos Uribe" userId="1ff3c45b-53cd-4d0c-bd3c-c3e51ad57a48" providerId="ADAL" clId="{750C2DBB-9779-4DED-AED9-A16BED052EB9}" dt="2023-03-15T14:08:22.462" v="137" actId="478"/>
          <ac:spMkLst>
            <pc:docMk/>
            <pc:sldMk cId="221052091" sldId="2134807068"/>
            <ac:spMk id="4" creationId="{50541FC1-6C04-E4DE-3984-285BF4EA9C6C}"/>
          </ac:spMkLst>
        </pc:spChg>
        <pc:spChg chg="del">
          <ac:chgData name="Miguel Angel Bustos Uribe" userId="1ff3c45b-53cd-4d0c-bd3c-c3e51ad57a48" providerId="ADAL" clId="{750C2DBB-9779-4DED-AED9-A16BED052EB9}" dt="2023-03-15T14:08:18.554" v="135" actId="478"/>
          <ac:spMkLst>
            <pc:docMk/>
            <pc:sldMk cId="221052091" sldId="2134807068"/>
            <ac:spMk id="10" creationId="{DF749F29-6A64-2D79-8AC5-D8C258D92489}"/>
          </ac:spMkLst>
        </pc:spChg>
        <pc:picChg chg="del">
          <ac:chgData name="Miguel Angel Bustos Uribe" userId="1ff3c45b-53cd-4d0c-bd3c-c3e51ad57a48" providerId="ADAL" clId="{750C2DBB-9779-4DED-AED9-A16BED052EB9}" dt="2023-03-15T14:08:19.586" v="136" actId="478"/>
          <ac:picMkLst>
            <pc:docMk/>
            <pc:sldMk cId="221052091" sldId="2134807068"/>
            <ac:picMk id="6" creationId="{58F6B2ED-7A9D-53A8-2E4A-2AA4499718AC}"/>
          </ac:picMkLst>
        </pc:picChg>
        <pc:picChg chg="del">
          <ac:chgData name="Miguel Angel Bustos Uribe" userId="1ff3c45b-53cd-4d0c-bd3c-c3e51ad57a48" providerId="ADAL" clId="{750C2DBB-9779-4DED-AED9-A16BED052EB9}" dt="2023-03-15T14:08:17.668" v="134" actId="478"/>
          <ac:picMkLst>
            <pc:docMk/>
            <pc:sldMk cId="221052091" sldId="2134807068"/>
            <ac:picMk id="2050" creationId="{769D320A-8057-C51D-3470-3BC81E258AED}"/>
          </ac:picMkLst>
        </pc:picChg>
      </pc:sldChg>
      <pc:sldChg chg="del">
        <pc:chgData name="Miguel Angel Bustos Uribe" userId="1ff3c45b-53cd-4d0c-bd3c-c3e51ad57a48" providerId="ADAL" clId="{750C2DBB-9779-4DED-AED9-A16BED052EB9}" dt="2023-03-15T14:07:52.164" v="92" actId="47"/>
        <pc:sldMkLst>
          <pc:docMk/>
          <pc:sldMk cId="1297873440" sldId="2134807069"/>
        </pc:sldMkLst>
      </pc:sldChg>
      <pc:sldChg chg="del">
        <pc:chgData name="Miguel Angel Bustos Uribe" userId="1ff3c45b-53cd-4d0c-bd3c-c3e51ad57a48" providerId="ADAL" clId="{750C2DBB-9779-4DED-AED9-A16BED052EB9}" dt="2023-03-15T14:07:50.614" v="90" actId="47"/>
        <pc:sldMkLst>
          <pc:docMk/>
          <pc:sldMk cId="937849013" sldId="2134807071"/>
        </pc:sldMkLst>
      </pc:sldChg>
      <pc:sldChg chg="del">
        <pc:chgData name="Miguel Angel Bustos Uribe" userId="1ff3c45b-53cd-4d0c-bd3c-c3e51ad57a48" providerId="ADAL" clId="{750C2DBB-9779-4DED-AED9-A16BED052EB9}" dt="2023-03-15T14:07:51.202" v="91" actId="47"/>
        <pc:sldMkLst>
          <pc:docMk/>
          <pc:sldMk cId="2917309661" sldId="2134807074"/>
        </pc:sldMkLst>
      </pc:sldChg>
      <pc:sldChg chg="delSp mod">
        <pc:chgData name="Miguel Angel Bustos Uribe" userId="1ff3c45b-53cd-4d0c-bd3c-c3e51ad57a48" providerId="ADAL" clId="{750C2DBB-9779-4DED-AED9-A16BED052EB9}" dt="2023-03-15T14:05:42.431" v="0" actId="478"/>
        <pc:sldMkLst>
          <pc:docMk/>
          <pc:sldMk cId="2612094649" sldId="2134807078"/>
        </pc:sldMkLst>
        <pc:picChg chg="del">
          <ac:chgData name="Miguel Angel Bustos Uribe" userId="1ff3c45b-53cd-4d0c-bd3c-c3e51ad57a48" providerId="ADAL" clId="{750C2DBB-9779-4DED-AED9-A16BED052EB9}" dt="2023-03-15T14:05:42.431" v="0" actId="478"/>
          <ac:picMkLst>
            <pc:docMk/>
            <pc:sldMk cId="2612094649" sldId="2134807078"/>
            <ac:picMk id="4" creationId="{88B23905-CF58-0073-2DBF-80473A0EB6A1}"/>
          </ac:picMkLst>
        </pc:picChg>
      </pc:sldChg>
      <pc:sldChg chg="del">
        <pc:chgData name="Miguel Angel Bustos Uribe" userId="1ff3c45b-53cd-4d0c-bd3c-c3e51ad57a48" providerId="ADAL" clId="{750C2DBB-9779-4DED-AED9-A16BED052EB9}" dt="2023-03-15T14:07:27.734" v="77" actId="47"/>
        <pc:sldMkLst>
          <pc:docMk/>
          <pc:sldMk cId="2906478130" sldId="2134807094"/>
        </pc:sldMkLst>
      </pc:sldChg>
      <pc:sldChg chg="delSp modSp mod">
        <pc:chgData name="Miguel Angel Bustos Uribe" userId="1ff3c45b-53cd-4d0c-bd3c-c3e51ad57a48" providerId="ADAL" clId="{750C2DBB-9779-4DED-AED9-A16BED052EB9}" dt="2023-03-15T14:06:02.311" v="17"/>
        <pc:sldMkLst>
          <pc:docMk/>
          <pc:sldMk cId="2864280619" sldId="2134807108"/>
        </pc:sldMkLst>
        <pc:spChg chg="del mod">
          <ac:chgData name="Miguel Angel Bustos Uribe" userId="1ff3c45b-53cd-4d0c-bd3c-c3e51ad57a48" providerId="ADAL" clId="{750C2DBB-9779-4DED-AED9-A16BED052EB9}" dt="2023-03-15T14:06:02.311" v="17"/>
          <ac:spMkLst>
            <pc:docMk/>
            <pc:sldMk cId="2864280619" sldId="2134807108"/>
            <ac:spMk id="9" creationId="{45F5615E-01EE-BFB1-E923-ADE072FFA519}"/>
          </ac:spMkLst>
        </pc:spChg>
        <pc:spChg chg="mod">
          <ac:chgData name="Miguel Angel Bustos Uribe" userId="1ff3c45b-53cd-4d0c-bd3c-c3e51ad57a48" providerId="ADAL" clId="{750C2DBB-9779-4DED-AED9-A16BED052EB9}" dt="2023-03-15T14:06:01.769" v="15" actId="20577"/>
          <ac:spMkLst>
            <pc:docMk/>
            <pc:sldMk cId="2864280619" sldId="2134807108"/>
            <ac:spMk id="11" creationId="{018FFC6A-7B67-65F5-535F-68C39FCFFCBA}"/>
          </ac:spMkLst>
        </pc:spChg>
      </pc:sldChg>
      <pc:sldChg chg="del">
        <pc:chgData name="Miguel Angel Bustos Uribe" userId="1ff3c45b-53cd-4d0c-bd3c-c3e51ad57a48" providerId="ADAL" clId="{750C2DBB-9779-4DED-AED9-A16BED052EB9}" dt="2023-03-15T14:06:35.508" v="46" actId="47"/>
        <pc:sldMkLst>
          <pc:docMk/>
          <pc:sldMk cId="1179520260" sldId="2134807165"/>
        </pc:sldMkLst>
      </pc:sldChg>
      <pc:sldChg chg="del">
        <pc:chgData name="Miguel Angel Bustos Uribe" userId="1ff3c45b-53cd-4d0c-bd3c-c3e51ad57a48" providerId="ADAL" clId="{750C2DBB-9779-4DED-AED9-A16BED052EB9}" dt="2023-03-15T14:06:36.187" v="47" actId="47"/>
        <pc:sldMkLst>
          <pc:docMk/>
          <pc:sldMk cId="0" sldId="2134807166"/>
        </pc:sldMkLst>
      </pc:sldChg>
      <pc:sldChg chg="del">
        <pc:chgData name="Miguel Angel Bustos Uribe" userId="1ff3c45b-53cd-4d0c-bd3c-c3e51ad57a48" providerId="ADAL" clId="{750C2DBB-9779-4DED-AED9-A16BED052EB9}" dt="2023-03-15T14:06:36.742" v="48" actId="47"/>
        <pc:sldMkLst>
          <pc:docMk/>
          <pc:sldMk cId="3525838990" sldId="2134807167"/>
        </pc:sldMkLst>
      </pc:sldChg>
      <pc:sldChg chg="del">
        <pc:chgData name="Miguel Angel Bustos Uribe" userId="1ff3c45b-53cd-4d0c-bd3c-c3e51ad57a48" providerId="ADAL" clId="{750C2DBB-9779-4DED-AED9-A16BED052EB9}" dt="2023-03-15T14:06:38.063" v="51" actId="47"/>
        <pc:sldMkLst>
          <pc:docMk/>
          <pc:sldMk cId="2533862039" sldId="2134807171"/>
        </pc:sldMkLst>
      </pc:sldChg>
      <pc:sldChg chg="del">
        <pc:chgData name="Miguel Angel Bustos Uribe" userId="1ff3c45b-53cd-4d0c-bd3c-c3e51ad57a48" providerId="ADAL" clId="{750C2DBB-9779-4DED-AED9-A16BED052EB9}" dt="2023-03-15T14:06:39.508" v="53" actId="47"/>
        <pc:sldMkLst>
          <pc:docMk/>
          <pc:sldMk cId="1853477678" sldId="2134807172"/>
        </pc:sldMkLst>
      </pc:sldChg>
      <pc:sldChg chg="del">
        <pc:chgData name="Miguel Angel Bustos Uribe" userId="1ff3c45b-53cd-4d0c-bd3c-c3e51ad57a48" providerId="ADAL" clId="{750C2DBB-9779-4DED-AED9-A16BED052EB9}" dt="2023-03-15T14:06:37.045" v="49" actId="47"/>
        <pc:sldMkLst>
          <pc:docMk/>
          <pc:sldMk cId="3158377327" sldId="2134807190"/>
        </pc:sldMkLst>
      </pc:sldChg>
      <pc:sldChg chg="del">
        <pc:chgData name="Miguel Angel Bustos Uribe" userId="1ff3c45b-53cd-4d0c-bd3c-c3e51ad57a48" providerId="ADAL" clId="{750C2DBB-9779-4DED-AED9-A16BED052EB9}" dt="2023-03-15T14:06:37.689" v="50" actId="47"/>
        <pc:sldMkLst>
          <pc:docMk/>
          <pc:sldMk cId="3201956779" sldId="2134807191"/>
        </pc:sldMkLst>
      </pc:sldChg>
      <pc:sldChg chg="del">
        <pc:chgData name="Miguel Angel Bustos Uribe" userId="1ff3c45b-53cd-4d0c-bd3c-c3e51ad57a48" providerId="ADAL" clId="{750C2DBB-9779-4DED-AED9-A16BED052EB9}" dt="2023-03-15T14:06:38.715" v="52" actId="47"/>
        <pc:sldMkLst>
          <pc:docMk/>
          <pc:sldMk cId="0" sldId="2134807192"/>
        </pc:sldMkLst>
      </pc:sldChg>
      <pc:sldChg chg="del">
        <pc:chgData name="Miguel Angel Bustos Uribe" userId="1ff3c45b-53cd-4d0c-bd3c-c3e51ad57a48" providerId="ADAL" clId="{750C2DBB-9779-4DED-AED9-A16BED052EB9}" dt="2023-03-15T14:06:40.198" v="54" actId="47"/>
        <pc:sldMkLst>
          <pc:docMk/>
          <pc:sldMk cId="2392833031" sldId="2134807193"/>
        </pc:sldMkLst>
      </pc:sldChg>
      <pc:sldChg chg="del">
        <pc:chgData name="Miguel Angel Bustos Uribe" userId="1ff3c45b-53cd-4d0c-bd3c-c3e51ad57a48" providerId="ADAL" clId="{750C2DBB-9779-4DED-AED9-A16BED052EB9}" dt="2023-03-15T14:07:48.128" v="87" actId="47"/>
        <pc:sldMkLst>
          <pc:docMk/>
          <pc:sldMk cId="2680068159" sldId="2134807194"/>
        </pc:sldMkLst>
      </pc:sldChg>
      <pc:sldChg chg="del">
        <pc:chgData name="Miguel Angel Bustos Uribe" userId="1ff3c45b-53cd-4d0c-bd3c-c3e51ad57a48" providerId="ADAL" clId="{750C2DBB-9779-4DED-AED9-A16BED052EB9}" dt="2023-03-15T14:07:33.396" v="80" actId="47"/>
        <pc:sldMkLst>
          <pc:docMk/>
          <pc:sldMk cId="2124234048" sldId="2134807198"/>
        </pc:sldMkLst>
      </pc:sldChg>
      <pc:sldChg chg="del">
        <pc:chgData name="Miguel Angel Bustos Uribe" userId="1ff3c45b-53cd-4d0c-bd3c-c3e51ad57a48" providerId="ADAL" clId="{750C2DBB-9779-4DED-AED9-A16BED052EB9}" dt="2023-03-15T14:07:44.622" v="84" actId="47"/>
        <pc:sldMkLst>
          <pc:docMk/>
          <pc:sldMk cId="692178117" sldId="2134807199"/>
        </pc:sldMkLst>
      </pc:sldChg>
      <pc:sldChg chg="del">
        <pc:chgData name="Miguel Angel Bustos Uribe" userId="1ff3c45b-53cd-4d0c-bd3c-c3e51ad57a48" providerId="ADAL" clId="{750C2DBB-9779-4DED-AED9-A16BED052EB9}" dt="2023-03-15T14:07:45.529" v="85" actId="47"/>
        <pc:sldMkLst>
          <pc:docMk/>
          <pc:sldMk cId="223480679" sldId="2134807200"/>
        </pc:sldMkLst>
      </pc:sldChg>
      <pc:sldChg chg="del">
        <pc:chgData name="Miguel Angel Bustos Uribe" userId="1ff3c45b-53cd-4d0c-bd3c-c3e51ad57a48" providerId="ADAL" clId="{750C2DBB-9779-4DED-AED9-A16BED052EB9}" dt="2023-03-15T14:06:42.484" v="56" actId="47"/>
        <pc:sldMkLst>
          <pc:docMk/>
          <pc:sldMk cId="3392219094" sldId="2134807201"/>
        </pc:sldMkLst>
      </pc:sldChg>
      <pc:sldChg chg="del">
        <pc:chgData name="Miguel Angel Bustos Uribe" userId="1ff3c45b-53cd-4d0c-bd3c-c3e51ad57a48" providerId="ADAL" clId="{750C2DBB-9779-4DED-AED9-A16BED052EB9}" dt="2023-03-15T14:07:48.912" v="88" actId="47"/>
        <pc:sldMkLst>
          <pc:docMk/>
          <pc:sldMk cId="692125626" sldId="2134807202"/>
        </pc:sldMkLst>
      </pc:sldChg>
      <pc:sldChg chg="add del">
        <pc:chgData name="Miguel Angel Bustos Uribe" userId="1ff3c45b-53cd-4d0c-bd3c-c3e51ad57a48" providerId="ADAL" clId="{750C2DBB-9779-4DED-AED9-A16BED052EB9}" dt="2023-03-15T14:08:15.469" v="133" actId="47"/>
        <pc:sldMkLst>
          <pc:docMk/>
          <pc:sldMk cId="4290132059" sldId="2134807203"/>
        </pc:sldMkLst>
      </pc:sldChg>
      <pc:sldChg chg="del">
        <pc:chgData name="Miguel Angel Bustos Uribe" userId="1ff3c45b-53cd-4d0c-bd3c-c3e51ad57a48" providerId="ADAL" clId="{750C2DBB-9779-4DED-AED9-A16BED052EB9}" dt="2023-03-15T14:08:24.701" v="138" actId="47"/>
        <pc:sldMkLst>
          <pc:docMk/>
          <pc:sldMk cId="3891627812" sldId="2134807204"/>
        </pc:sldMkLst>
      </pc:sldChg>
      <pc:sldChg chg="del">
        <pc:chgData name="Miguel Angel Bustos Uribe" userId="1ff3c45b-53cd-4d0c-bd3c-c3e51ad57a48" providerId="ADAL" clId="{750C2DBB-9779-4DED-AED9-A16BED052EB9}" dt="2023-03-15T14:08:26.189" v="139" actId="47"/>
        <pc:sldMkLst>
          <pc:docMk/>
          <pc:sldMk cId="1209317898" sldId="2134807205"/>
        </pc:sldMkLst>
      </pc:sldChg>
      <pc:sldChg chg="del">
        <pc:chgData name="Miguel Angel Bustos Uribe" userId="1ff3c45b-53cd-4d0c-bd3c-c3e51ad57a48" providerId="ADAL" clId="{750C2DBB-9779-4DED-AED9-A16BED052EB9}" dt="2023-03-15T14:08:27.991" v="140" actId="47"/>
        <pc:sldMkLst>
          <pc:docMk/>
          <pc:sldMk cId="530678925" sldId="2134807206"/>
        </pc:sldMkLst>
      </pc:sldChg>
      <pc:sldMasterChg chg="del delSldLayout">
        <pc:chgData name="Miguel Angel Bustos Uribe" userId="1ff3c45b-53cd-4d0c-bd3c-c3e51ad57a48" providerId="ADAL" clId="{750C2DBB-9779-4DED-AED9-A16BED052EB9}" dt="2023-03-15T14:08:36.868" v="152" actId="47"/>
        <pc:sldMasterMkLst>
          <pc:docMk/>
          <pc:sldMasterMk cId="2173049082" sldId="2147483679"/>
        </pc:sldMasterMkLst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2795696497" sldId="2147483680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2578370936" sldId="2147483681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2368496408" sldId="2147483682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2041559788" sldId="2147483683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2954882726" sldId="2147483684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600911420" sldId="2147483685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758541070" sldId="2147483686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2726632120" sldId="2147483687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4068018020" sldId="2147483688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3892876515" sldId="2147483689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387433944" sldId="2147483690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2733149538" sldId="2147483691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210564519" sldId="2147483692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1464123780" sldId="2147483693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180837410" sldId="2147483694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350314291" sldId="2147483695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257592018" sldId="2147483696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756602626" sldId="2147483697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2867945485" sldId="2147483698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1946155358" sldId="2147483699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2813977303" sldId="2147483700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6.868" v="152" actId="47"/>
          <pc:sldLayoutMkLst>
            <pc:docMk/>
            <pc:sldMasterMk cId="2173049082" sldId="2147483679"/>
            <pc:sldLayoutMk cId="212135462" sldId="2147483701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31.818" v="145" actId="47"/>
          <pc:sldLayoutMkLst>
            <pc:docMk/>
            <pc:sldMasterMk cId="2173049082" sldId="2147483679"/>
            <pc:sldLayoutMk cId="2588219844" sldId="2147483942"/>
          </pc:sldLayoutMkLst>
        </pc:sldLayoutChg>
      </pc:sldMasterChg>
      <pc:sldMasterChg chg="del delSldLayout">
        <pc:chgData name="Miguel Angel Bustos Uribe" userId="1ff3c45b-53cd-4d0c-bd3c-c3e51ad57a48" providerId="ADAL" clId="{750C2DBB-9779-4DED-AED9-A16BED052EB9}" dt="2023-03-15T14:06:55.545" v="59" actId="47"/>
        <pc:sldMasterMkLst>
          <pc:docMk/>
          <pc:sldMasterMk cId="1982935051" sldId="2147483739"/>
        </pc:sldMasterMkLst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2942834379" sldId="2147483740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2575659653" sldId="2147483741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3103253886" sldId="2147483742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2494657626" sldId="2147483743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1880685790" sldId="2147483744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210653248" sldId="2147483745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2466130789" sldId="2147483746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3918315495" sldId="2147483747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3487050398" sldId="2147483748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3449496069" sldId="2147483749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3444188336" sldId="2147483750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1565380091" sldId="2147483751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1318780499" sldId="2147483752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2984428299" sldId="2147483753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2610263606" sldId="2147483754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3434003596" sldId="2147483755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3975671238" sldId="2147483756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2417640023" sldId="2147483757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55.545" v="59" actId="47"/>
          <pc:sldLayoutMkLst>
            <pc:docMk/>
            <pc:sldMasterMk cId="1982935051" sldId="2147483739"/>
            <pc:sldLayoutMk cId="1829311822" sldId="2147483758"/>
          </pc:sldLayoutMkLst>
        </pc:sldLayoutChg>
      </pc:sldMasterChg>
      <pc:sldMasterChg chg="del delSldLayout">
        <pc:chgData name="Miguel Angel Bustos Uribe" userId="1ff3c45b-53cd-4d0c-bd3c-c3e51ad57a48" providerId="ADAL" clId="{750C2DBB-9779-4DED-AED9-A16BED052EB9}" dt="2023-03-15T14:07:27.734" v="77" actId="47"/>
        <pc:sldMasterMkLst>
          <pc:docMk/>
          <pc:sldMasterMk cId="1623603868" sldId="2147483761"/>
        </pc:sldMasterMkLst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3126597558" sldId="2147483762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942541777" sldId="2147483763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149223541" sldId="2147483764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2811889908" sldId="2147483765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1207077819" sldId="2147483766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438504584" sldId="2147483767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459665512" sldId="2147483768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712038911" sldId="2147483769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3003778104" sldId="2147483770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1806108001" sldId="2147483771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731575769" sldId="2147483772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3582325028" sldId="2147483773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1190903321" sldId="2147483774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473259995" sldId="2147483775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1751581768" sldId="2147483776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869253179" sldId="2147483777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2917099952" sldId="2147483778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3211606991" sldId="2147483779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923378885" sldId="2147483780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3480452332" sldId="2147483781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1524498526" sldId="2147483782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3784666296" sldId="2147483783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7.734" v="77" actId="47"/>
          <pc:sldLayoutMkLst>
            <pc:docMk/>
            <pc:sldMasterMk cId="1623603868" sldId="2147483761"/>
            <pc:sldLayoutMk cId="2137743962" sldId="2147483784"/>
          </pc:sldLayoutMkLst>
        </pc:sldLayoutChg>
      </pc:sldMasterChg>
      <pc:sldMasterChg chg="del delSldLayout">
        <pc:chgData name="Miguel Angel Bustos Uribe" userId="1ff3c45b-53cd-4d0c-bd3c-c3e51ad57a48" providerId="ADAL" clId="{750C2DBB-9779-4DED-AED9-A16BED052EB9}" dt="2023-03-15T14:07:29.909" v="78" actId="47"/>
        <pc:sldMasterMkLst>
          <pc:docMk/>
          <pc:sldMasterMk cId="1170371514" sldId="2147483785"/>
        </pc:sldMasterMkLst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1459419117" sldId="2147483786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1334108413" sldId="2147483787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3886468663" sldId="2147483788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605658174" sldId="2147483789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3242425339" sldId="2147483790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4078826735" sldId="2147483791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517040316" sldId="2147483792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2933369143" sldId="2147483793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3045133365" sldId="2147483794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3674250637" sldId="2147483795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3733912801" sldId="2147483796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1870406655" sldId="2147483797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1534400728" sldId="2147483798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2974030728" sldId="2147483799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1817882844" sldId="2147483800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1842288944" sldId="2147483801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2238149172" sldId="2147483802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71007954" sldId="2147483803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505527567" sldId="2147483804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2139701936" sldId="2147483805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7:29.909" v="78" actId="47"/>
          <pc:sldLayoutMkLst>
            <pc:docMk/>
            <pc:sldMasterMk cId="1170371514" sldId="2147483785"/>
            <pc:sldLayoutMk cId="2581740275" sldId="2147483806"/>
          </pc:sldLayoutMkLst>
        </pc:sldLayoutChg>
      </pc:sldMasterChg>
      <pc:sldMasterChg chg="del delSldLayout">
        <pc:chgData name="Miguel Angel Bustos Uribe" userId="1ff3c45b-53cd-4d0c-bd3c-c3e51ad57a48" providerId="ADAL" clId="{750C2DBB-9779-4DED-AED9-A16BED052EB9}" dt="2023-03-15T14:06:37.045" v="49" actId="47"/>
        <pc:sldMasterMkLst>
          <pc:docMk/>
          <pc:sldMasterMk cId="2540781493" sldId="2147483895"/>
        </pc:sldMasterMkLst>
        <pc:sldLayoutChg chg="del">
          <pc:chgData name="Miguel Angel Bustos Uribe" userId="1ff3c45b-53cd-4d0c-bd3c-c3e51ad57a48" providerId="ADAL" clId="{750C2DBB-9779-4DED-AED9-A16BED052EB9}" dt="2023-03-15T14:06:37.045" v="49" actId="47"/>
          <pc:sldLayoutMkLst>
            <pc:docMk/>
            <pc:sldMasterMk cId="2540781493" sldId="2147483895"/>
            <pc:sldLayoutMk cId="1692481200" sldId="2147483896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37.045" v="49" actId="47"/>
          <pc:sldLayoutMkLst>
            <pc:docMk/>
            <pc:sldMasterMk cId="2540781493" sldId="2147483895"/>
            <pc:sldLayoutMk cId="1780740185" sldId="2147483897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37.045" v="49" actId="47"/>
          <pc:sldLayoutMkLst>
            <pc:docMk/>
            <pc:sldMasterMk cId="2540781493" sldId="2147483895"/>
            <pc:sldLayoutMk cId="535569988" sldId="2147483898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37.045" v="49" actId="47"/>
          <pc:sldLayoutMkLst>
            <pc:docMk/>
            <pc:sldMasterMk cId="2540781493" sldId="2147483895"/>
            <pc:sldLayoutMk cId="2958870809" sldId="2147483899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37.045" v="49" actId="47"/>
          <pc:sldLayoutMkLst>
            <pc:docMk/>
            <pc:sldMasterMk cId="2540781493" sldId="2147483895"/>
            <pc:sldLayoutMk cId="3763224539" sldId="2147483900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6:37.045" v="49" actId="47"/>
          <pc:sldLayoutMkLst>
            <pc:docMk/>
            <pc:sldMasterMk cId="2540781493" sldId="2147483895"/>
            <pc:sldLayoutMk cId="306659648" sldId="2147483901"/>
          </pc:sldLayoutMkLst>
        </pc:sldLayoutChg>
      </pc:sldMasterChg>
      <pc:sldMasterChg chg="del delSldLayout">
        <pc:chgData name="Miguel Angel Bustos Uribe" userId="1ff3c45b-53cd-4d0c-bd3c-c3e51ad57a48" providerId="ADAL" clId="{750C2DBB-9779-4DED-AED9-A16BED052EB9}" dt="2023-03-15T14:08:27.991" v="140" actId="47"/>
        <pc:sldMasterMkLst>
          <pc:docMk/>
          <pc:sldMasterMk cId="856685784" sldId="2147483902"/>
        </pc:sldMasterMkLst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2616023854" sldId="2147483903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3401246913" sldId="2147483904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4075994134" sldId="2147483905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3300784859" sldId="2147483906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2780531480" sldId="2147483907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1466553333" sldId="2147483908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463499801" sldId="2147483909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1942208399" sldId="2147483910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1799623742" sldId="2147483911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1799419938" sldId="2147483912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3327465427" sldId="2147483913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1674232888" sldId="2147483914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901544333" sldId="2147483915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183606331" sldId="2147483916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3404253373" sldId="2147483917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3284803799" sldId="2147483918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3482447950" sldId="2147483919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1767798759" sldId="2147483920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1914196769" sldId="2147483921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27.991" v="140" actId="47"/>
          <pc:sldLayoutMkLst>
            <pc:docMk/>
            <pc:sldMasterMk cId="856685784" sldId="2147483902"/>
            <pc:sldLayoutMk cId="2037605968" sldId="2147483922"/>
          </pc:sldLayoutMkLst>
        </pc:sldLayoutChg>
      </pc:sldMasterChg>
      <pc:sldMasterChg chg="delSldLayout">
        <pc:chgData name="Miguel Angel Bustos Uribe" userId="1ff3c45b-53cd-4d0c-bd3c-c3e51ad57a48" providerId="ADAL" clId="{750C2DBB-9779-4DED-AED9-A16BED052EB9}" dt="2023-03-15T14:08:10.129" v="130" actId="47"/>
        <pc:sldMasterMkLst>
          <pc:docMk/>
          <pc:sldMasterMk cId="1702418600" sldId="2147483943"/>
        </pc:sldMasterMkLst>
        <pc:sldLayoutChg chg="del">
          <pc:chgData name="Miguel Angel Bustos Uribe" userId="1ff3c45b-53cd-4d0c-bd3c-c3e51ad57a48" providerId="ADAL" clId="{750C2DBB-9779-4DED-AED9-A16BED052EB9}" dt="2023-03-15T14:08:01.896" v="110" actId="47"/>
          <pc:sldLayoutMkLst>
            <pc:docMk/>
            <pc:sldMasterMk cId="1702418600" sldId="2147483943"/>
            <pc:sldLayoutMk cId="579526568" sldId="2147483944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02.271" v="111" actId="47"/>
          <pc:sldLayoutMkLst>
            <pc:docMk/>
            <pc:sldMasterMk cId="1702418600" sldId="2147483943"/>
            <pc:sldLayoutMk cId="3504278723" sldId="2147483946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02.556" v="112" actId="47"/>
          <pc:sldLayoutMkLst>
            <pc:docMk/>
            <pc:sldMasterMk cId="1702418600" sldId="2147483943"/>
            <pc:sldLayoutMk cId="1872384122" sldId="2147483956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09.653" v="128" actId="47"/>
          <pc:sldLayoutMkLst>
            <pc:docMk/>
            <pc:sldMasterMk cId="1702418600" sldId="2147483943"/>
            <pc:sldLayoutMk cId="2063668940" sldId="2147483957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07.068" v="125" actId="47"/>
          <pc:sldLayoutMkLst>
            <pc:docMk/>
            <pc:sldMasterMk cId="1702418600" sldId="2147483943"/>
            <pc:sldLayoutMk cId="885674607" sldId="2147483958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09" v="126" actId="47"/>
          <pc:sldLayoutMkLst>
            <pc:docMk/>
            <pc:sldMasterMk cId="1702418600" sldId="2147483943"/>
            <pc:sldLayoutMk cId="3998624977" sldId="2147483959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10.129" v="130" actId="47"/>
          <pc:sldLayoutMkLst>
            <pc:docMk/>
            <pc:sldMasterMk cId="1702418600" sldId="2147483943"/>
            <pc:sldLayoutMk cId="2504720476" sldId="2147483960"/>
          </pc:sldLayoutMkLst>
        </pc:sldLayoutChg>
      </pc:sldMasterChg>
      <pc:sldMasterChg chg="delSldLayout">
        <pc:chgData name="Miguel Angel Bustos Uribe" userId="1ff3c45b-53cd-4d0c-bd3c-c3e51ad57a48" providerId="ADAL" clId="{750C2DBB-9779-4DED-AED9-A16BED052EB9}" dt="2023-03-15T14:08:05.050" v="120" actId="47"/>
        <pc:sldMasterMkLst>
          <pc:docMk/>
          <pc:sldMasterMk cId="913623610" sldId="2147483961"/>
        </pc:sldMasterMkLst>
        <pc:sldLayoutChg chg="del">
          <pc:chgData name="Miguel Angel Bustos Uribe" userId="1ff3c45b-53cd-4d0c-bd3c-c3e51ad57a48" providerId="ADAL" clId="{750C2DBB-9779-4DED-AED9-A16BED052EB9}" dt="2023-03-15T14:08:03.774" v="115" actId="47"/>
          <pc:sldLayoutMkLst>
            <pc:docMk/>
            <pc:sldMasterMk cId="913623610" sldId="2147483961"/>
            <pc:sldLayoutMk cId="1431363710" sldId="2147483963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05.050" v="120" actId="47"/>
          <pc:sldLayoutMkLst>
            <pc:docMk/>
            <pc:sldMasterMk cId="913623610" sldId="2147483961"/>
            <pc:sldLayoutMk cId="1861038075" sldId="2147483964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04.712" v="119" actId="47"/>
          <pc:sldLayoutMkLst>
            <pc:docMk/>
            <pc:sldMasterMk cId="913623610" sldId="2147483961"/>
            <pc:sldLayoutMk cId="1659953249" sldId="2147483965"/>
          </pc:sldLayoutMkLst>
        </pc:sldLayoutChg>
      </pc:sldMasterChg>
      <pc:sldMasterChg chg="del delSldLayout">
        <pc:chgData name="Miguel Angel Bustos Uribe" userId="1ff3c45b-53cd-4d0c-bd3c-c3e51ad57a48" providerId="ADAL" clId="{750C2DBB-9779-4DED-AED9-A16BED052EB9}" dt="2023-03-15T14:08:01.627" v="109" actId="47"/>
        <pc:sldMasterMkLst>
          <pc:docMk/>
          <pc:sldMasterMk cId="1794094475" sldId="2147483966"/>
        </pc:sldMasterMkLst>
        <pc:sldLayoutChg chg="del">
          <pc:chgData name="Miguel Angel Bustos Uribe" userId="1ff3c45b-53cd-4d0c-bd3c-c3e51ad57a48" providerId="ADAL" clId="{750C2DBB-9779-4DED-AED9-A16BED052EB9}" dt="2023-03-15T14:08:01.627" v="109" actId="47"/>
          <pc:sldLayoutMkLst>
            <pc:docMk/>
            <pc:sldMasterMk cId="1794094475" sldId="2147483966"/>
            <pc:sldLayoutMk cId="2798996621" sldId="2147483967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01.627" v="109" actId="47"/>
          <pc:sldLayoutMkLst>
            <pc:docMk/>
            <pc:sldMasterMk cId="1794094475" sldId="2147483966"/>
            <pc:sldLayoutMk cId="1480678376" sldId="2147483968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01.627" v="109" actId="47"/>
          <pc:sldLayoutMkLst>
            <pc:docMk/>
            <pc:sldMasterMk cId="1794094475" sldId="2147483966"/>
            <pc:sldLayoutMk cId="2705773091" sldId="2147483969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01.627" v="109" actId="47"/>
          <pc:sldLayoutMkLst>
            <pc:docMk/>
            <pc:sldMasterMk cId="1794094475" sldId="2147483966"/>
            <pc:sldLayoutMk cId="3566460957" sldId="2147483970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01.627" v="109" actId="47"/>
          <pc:sldLayoutMkLst>
            <pc:docMk/>
            <pc:sldMasterMk cId="1794094475" sldId="2147483966"/>
            <pc:sldLayoutMk cId="1377899085" sldId="2147483971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01.627" v="109" actId="47"/>
          <pc:sldLayoutMkLst>
            <pc:docMk/>
            <pc:sldMasterMk cId="1794094475" sldId="2147483966"/>
            <pc:sldLayoutMk cId="3897338997" sldId="2147483972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01.627" v="109" actId="47"/>
          <pc:sldLayoutMkLst>
            <pc:docMk/>
            <pc:sldMasterMk cId="1794094475" sldId="2147483966"/>
            <pc:sldLayoutMk cId="3862264777" sldId="2147483973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01.627" v="109" actId="47"/>
          <pc:sldLayoutMkLst>
            <pc:docMk/>
            <pc:sldMasterMk cId="1794094475" sldId="2147483966"/>
            <pc:sldLayoutMk cId="3907006343" sldId="2147483974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01.627" v="109" actId="47"/>
          <pc:sldLayoutMkLst>
            <pc:docMk/>
            <pc:sldMasterMk cId="1794094475" sldId="2147483966"/>
            <pc:sldLayoutMk cId="4118403196" sldId="2147483975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01.627" v="109" actId="47"/>
          <pc:sldLayoutMkLst>
            <pc:docMk/>
            <pc:sldMasterMk cId="1794094475" sldId="2147483966"/>
            <pc:sldLayoutMk cId="1500330903" sldId="2147483976"/>
          </pc:sldLayoutMkLst>
        </pc:sldLayoutChg>
        <pc:sldLayoutChg chg="del">
          <pc:chgData name="Miguel Angel Bustos Uribe" userId="1ff3c45b-53cd-4d0c-bd3c-c3e51ad57a48" providerId="ADAL" clId="{750C2DBB-9779-4DED-AED9-A16BED052EB9}" dt="2023-03-15T14:08:01.627" v="109" actId="47"/>
          <pc:sldLayoutMkLst>
            <pc:docMk/>
            <pc:sldMasterMk cId="1794094475" sldId="2147483966"/>
            <pc:sldLayoutMk cId="983138407" sldId="21474839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2B42A-84A2-4706-BD8C-B8C08F2408AF}" type="datetimeFigureOut">
              <a:rPr lang="es-CO" smtClean="0"/>
              <a:t>22/03/2023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E2ECD-C7A4-4E8F-81CC-8E50739177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488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CO" sz="1800" b="1" dirty="0">
                <a:latin typeface="MarkPro-Book" panose="020B0604020101010102" pitchFamily="34" charset="77"/>
              </a:rPr>
              <a:t>Lanzamiento programa de competitividad del Clúster Farmacéutico de Bogotá – región.  </a:t>
            </a:r>
          </a:p>
          <a:p>
            <a:pPr algn="l"/>
            <a:endParaRPr lang="es-CO" sz="1400" b="1" dirty="0">
              <a:latin typeface="MarkPro-Book" panose="020B0604020101010102" pitchFamily="34" charset="77"/>
            </a:endParaRPr>
          </a:p>
          <a:p>
            <a:pPr algn="ctr"/>
            <a:r>
              <a:rPr lang="es-MX" sz="1200" dirty="0">
                <a:latin typeface="MarkPro-Book" panose="020B0604020101010102" pitchFamily="34" charset="77"/>
              </a:rPr>
              <a:t>El objetivo es presentar el mecanismo de inscripción a los proyectos para 2023 en nuestras áreas de trabajo: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2ECD-C7A4-4E8F-81CC-8E507391775D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7109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578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223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007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964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067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013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46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699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066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0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79F97-1AE9-4C7F-B52B-5D9D9A67C3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7831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015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899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76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009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257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29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50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855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79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800" b="0" i="0" u="none" strike="noStrike" baseline="0" dirty="0">
                <a:solidFill>
                  <a:srgbClr val="7E7E7E"/>
                </a:solidFill>
                <a:latin typeface="Arial" panose="020B0604020202020204" pitchFamily="34" charset="0"/>
              </a:rPr>
              <a:t>Enelprimertrimestredel2022elPIBdefabricacióndeproductosfarmacéuticos,botánicosyotrosproductosquímicostuvounaparticipaciónde1,5%enelvaloragregadototaldelaeconomíacolombiana.</a:t>
            </a:r>
          </a:p>
          <a:p>
            <a:r>
              <a:rPr lang="es-CO" sz="1800" b="1" i="0" u="none" strike="noStrike" baseline="0" dirty="0">
                <a:solidFill>
                  <a:srgbClr val="006FC0"/>
                </a:solidFill>
                <a:latin typeface="Arial" panose="020B0604020202020204" pitchFamily="34" charset="0"/>
              </a:rPr>
              <a:t>Enlosúltimoscuatroañoslasexportacionesdelsectorfarmacéuticocolombianohancrecidoaunatasapromediode2,5%</a:t>
            </a:r>
          </a:p>
          <a:p>
            <a: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Colombiaestaganandocadavezmayorparticipaciónenelmercadointernacionaldeproductosfarmacéuticos,deacuerdoconSicexlasprevisionesapuntanaque</a:t>
            </a:r>
            <a:r>
              <a:rPr lang="es-CO" sz="1800" b="1" i="0" u="none" strike="noStrike" baseline="0" dirty="0">
                <a:solidFill>
                  <a:srgbClr val="006FC0"/>
                </a:solidFill>
                <a:latin typeface="Arial" panose="020B0604020202020204" pitchFamily="34" charset="0"/>
              </a:rPr>
              <a:t>enel2022lasventasdelsectortendránuncrecimientosostenidode3%</a:t>
            </a:r>
            <a:r>
              <a:rPr lang="es-C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,además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79F97-1AE9-4C7F-B52B-5D9D9A67C389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12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864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576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094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42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50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279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E2ECD-C7A4-4E8F-81CC-8E507391775D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81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5">
            <a:extLst>
              <a:ext uri="{FF2B5EF4-FFF2-40B4-BE49-F238E27FC236}">
                <a16:creationId xmlns:a16="http://schemas.microsoft.com/office/drawing/2014/main" id="{B1907852-B291-AC47-A996-AB40142EF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9671" r="15908" b="3272"/>
          <a:stretch/>
        </p:blipFill>
        <p:spPr>
          <a:xfrm>
            <a:off x="0" y="2177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A6D55-B2A1-A140-9206-B8C87D0393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9" y="3450773"/>
            <a:ext cx="8382088" cy="7017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44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_tradnl" noProof="0" dirty="0"/>
              <a:t>Título Presentación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4B1F3-AA4B-2C40-BA24-48AE72C010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134" y="5198672"/>
            <a:ext cx="8959391" cy="3416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800" b="1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noProof="0" dirty="0"/>
              <a:t>Subtítulo de la presentación o autor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92B4A1-B705-3C4D-BBD2-8602AFD3A1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6164082"/>
            <a:ext cx="6626225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_tradnl" noProof="0" dirty="0"/>
              <a:t>Dia  mes año en palabras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D28324-0ECD-4A44-A45E-63504D2A25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588" y="5540304"/>
            <a:ext cx="5022850" cy="3460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O" sz="1400" b="0" i="0" kern="1200" spc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noProof="0" dirty="0"/>
              <a:t>Departamento o división</a:t>
            </a:r>
          </a:p>
        </p:txBody>
      </p:sp>
      <p:pic>
        <p:nvPicPr>
          <p:cNvPr id="13" name="Gráfico 5">
            <a:extLst>
              <a:ext uri="{FF2B5EF4-FFF2-40B4-BE49-F238E27FC236}">
                <a16:creationId xmlns:a16="http://schemas.microsoft.com/office/drawing/2014/main" id="{1F4DEA71-D9F1-4A4A-AB15-21A05C5E6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423" y="681493"/>
            <a:ext cx="2572717" cy="8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68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tacado_FondoRojo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8C61C58-9BE9-4B6C-8917-FB3316E292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/>
          <a:stretch/>
        </p:blipFill>
        <p:spPr>
          <a:xfrm>
            <a:off x="444451" y="0"/>
            <a:ext cx="8151387" cy="5997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6ABEA-676B-6F48-B73B-ABAD0132B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5781" y="1523981"/>
            <a:ext cx="5030787" cy="192052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_tradnl" sz="4400" b="1" i="0" kern="1200" noProof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noProof="0" dirty="0"/>
              <a:t>Texto destacado</a:t>
            </a:r>
            <a:br>
              <a:rPr lang="es-ES_tradnl" noProof="0" dirty="0"/>
            </a:br>
            <a:r>
              <a:rPr lang="es-ES_tradnl" noProof="0" dirty="0"/>
              <a:t>terminar con punto.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7CFE3-A156-4483-AD87-5FB82A2EBD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8750" y="4176351"/>
            <a:ext cx="5027818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_tradnl" sz="2000" b="0" i="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_tradnl" noProof="0" dirty="0"/>
              <a:t>Texto secundario, generalmente es un pequeño párrafo, no siempre se necesita.</a:t>
            </a:r>
          </a:p>
        </p:txBody>
      </p:sp>
    </p:spTree>
    <p:extLst>
      <p:ext uri="{BB962C8B-B14F-4D97-AF65-F5344CB8AC3E}">
        <p14:creationId xmlns:p14="http://schemas.microsoft.com/office/powerpoint/2010/main" val="1323744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tacado_FondoGri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1EA4789-55BD-484A-9564-3FCD1751E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4292"/>
          <a:stretch/>
        </p:blipFill>
        <p:spPr>
          <a:xfrm>
            <a:off x="658812" y="657224"/>
            <a:ext cx="9128997" cy="62007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9E760E-D25E-534B-B1D9-558584EAF4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0439" y="1391624"/>
            <a:ext cx="5030787" cy="192052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_tradnl" sz="4400" b="1" i="0" kern="1200" noProof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noProof="0" dirty="0"/>
              <a:t>Texto destacado</a:t>
            </a:r>
            <a:br>
              <a:rPr lang="es-ES_tradnl" noProof="0" dirty="0"/>
            </a:br>
            <a:r>
              <a:rPr lang="es-ES_tradnl" noProof="0" dirty="0"/>
              <a:t>terminar con punto.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A85CB5A-3FA4-0543-B6FB-F790349F8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3408" y="4130052"/>
            <a:ext cx="5027818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_tradnl" sz="2000" b="0" i="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_tradnl" noProof="0" dirty="0"/>
              <a:t>Texto secundario, generalmente es un pequeño párrafo, no siempre se necesita.</a:t>
            </a:r>
          </a:p>
        </p:txBody>
      </p:sp>
    </p:spTree>
    <p:extLst>
      <p:ext uri="{BB962C8B-B14F-4D97-AF65-F5344CB8AC3E}">
        <p14:creationId xmlns:p14="http://schemas.microsoft.com/office/powerpoint/2010/main" val="418279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tacado_FondoRojo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8BC16D-7EDE-4B1A-81A6-87926CBC4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4556200"/>
            <a:ext cx="758251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lang="es-ES_tradnl" sz="2000" b="0" i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_tradnl" noProof="0" dirty="0"/>
              <a:t>Texto secundario, generalmente es un pequeño párrafo, no siempre se necesita.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507171A-E605-4972-B324-CAFCD11A6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657225"/>
            <a:ext cx="7582510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_tradnl" sz="4400" b="1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noProof="0" dirty="0"/>
              <a:t>Texto destacado</a:t>
            </a:r>
            <a:br>
              <a:rPr lang="es-ES_tradnl" noProof="0" dirty="0"/>
            </a:br>
            <a:r>
              <a:rPr lang="es-ES_tradnl" noProof="0" dirty="0"/>
              <a:t>terminar con punto.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3C0450A-F3A9-42FA-A6F7-35DE85C7B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8"/>
          <a:stretch/>
        </p:blipFill>
        <p:spPr>
          <a:xfrm rot="5400000" flipV="1">
            <a:off x="6857891" y="2778260"/>
            <a:ext cx="6858000" cy="13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35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tacado+Fot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ombre sentado en un escritorio&#10;&#10;Descripción generada automáticamente con confianza baja">
            <a:extLst>
              <a:ext uri="{FF2B5EF4-FFF2-40B4-BE49-F238E27FC236}">
                <a16:creationId xmlns:a16="http://schemas.microsoft.com/office/drawing/2014/main" id="{BEE6239D-64B4-471F-A96E-F387286D3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EAAE963E-0830-CA4E-9141-EEF31BF7E7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" r="1459"/>
          <a:stretch/>
        </p:blipFill>
        <p:spPr>
          <a:xfrm>
            <a:off x="5223164" y="0"/>
            <a:ext cx="6968836" cy="63627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BAFF5BF-9A9F-42A5-A65A-56ED0DFF98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" r="1459"/>
          <a:stretch/>
        </p:blipFill>
        <p:spPr>
          <a:xfrm>
            <a:off x="5223164" y="0"/>
            <a:ext cx="6968836" cy="6362700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7AD6B45-1675-7C48-BE2D-74909E942B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0366" y="601559"/>
            <a:ext cx="5268650" cy="19205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_tradnl" sz="4400" b="1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noProof="0" dirty="0"/>
              <a:t>Texto destacado</a:t>
            </a:r>
            <a:br>
              <a:rPr lang="es-ES_tradnl" noProof="0" dirty="0"/>
            </a:br>
            <a:r>
              <a:rPr lang="es-ES_tradnl" noProof="0" dirty="0"/>
              <a:t>terminar con punto.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9EA699-9B3B-2B46-A405-12D567211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0366" y="3355134"/>
            <a:ext cx="4985242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lang="es-ES_tradnl" sz="2000" b="0" i="0" kern="1200" noProof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_tradnl" noProof="0" dirty="0"/>
              <a:t>Texto secundario, generalmente es un pequeño párrafo, no siempre se necesita.</a:t>
            </a:r>
          </a:p>
        </p:txBody>
      </p:sp>
    </p:spTree>
    <p:extLst>
      <p:ext uri="{BB962C8B-B14F-4D97-AF65-F5344CB8AC3E}">
        <p14:creationId xmlns:p14="http://schemas.microsoft.com/office/powerpoint/2010/main" val="50732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tacado+Fo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posing&#10;&#10;Description automatically generated">
            <a:extLst>
              <a:ext uri="{FF2B5EF4-FFF2-40B4-BE49-F238E27FC236}">
                <a16:creationId xmlns:a16="http://schemas.microsoft.com/office/drawing/2014/main" id="{891A76AD-630E-EF45-A3AE-14553891F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r="18417" b="17340"/>
          <a:stretch/>
        </p:blipFill>
        <p:spPr>
          <a:xfrm>
            <a:off x="-1" y="-3"/>
            <a:ext cx="12192001" cy="7496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1D0C6E3-0807-4FA2-8777-D20DE8CAC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6655"/>
          <a:stretch/>
        </p:blipFill>
        <p:spPr>
          <a:xfrm>
            <a:off x="-1" y="-3"/>
            <a:ext cx="7233138" cy="6365207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3F4AB9E-C2AD-FA44-9FDF-8B0229A69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109" y="548210"/>
            <a:ext cx="5268650" cy="19205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_tradnl" sz="4400" b="1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noProof="0" dirty="0"/>
              <a:t>Texto destacado</a:t>
            </a:r>
            <a:br>
              <a:rPr lang="es-ES_tradnl" noProof="0" dirty="0"/>
            </a:br>
            <a:r>
              <a:rPr lang="es-ES_tradnl" noProof="0" dirty="0"/>
              <a:t>terminar con punto.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175E26-8ED2-004D-A663-F204C8FBB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109" y="3770638"/>
            <a:ext cx="4283491" cy="93852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lang="es-ES_tradnl" sz="2000" b="0" i="0" kern="1200" noProof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_tradnl" noProof="0" dirty="0"/>
              <a:t>Texto secundario, generalmente es un pequeño párrafo, no siempre se necesita.</a:t>
            </a:r>
          </a:p>
        </p:txBody>
      </p:sp>
    </p:spTree>
    <p:extLst>
      <p:ext uri="{BB962C8B-B14F-4D97-AF65-F5344CB8AC3E}">
        <p14:creationId xmlns:p14="http://schemas.microsoft.com/office/powerpoint/2010/main" val="365094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386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574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j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084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porta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4D795E-2F80-6B4C-8466-70BA29E7E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67682"/>
            <a:ext cx="1612900" cy="4247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lang="en-US" sz="2400" b="1" i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noProof="0"/>
              <a:t>Gracias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43D4F8E-15C1-44EA-9D45-549A3F5AF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0418"/>
            <a:ext cx="12192000" cy="1338582"/>
          </a:xfrm>
          <a:prstGeom prst="rect">
            <a:avLst/>
          </a:prstGeom>
        </p:spPr>
      </p:pic>
      <p:pic>
        <p:nvPicPr>
          <p:cNvPr id="5" name="Gráfico 2">
            <a:extLst>
              <a:ext uri="{FF2B5EF4-FFF2-40B4-BE49-F238E27FC236}">
                <a16:creationId xmlns:a16="http://schemas.microsoft.com/office/drawing/2014/main" id="{522130BD-35A9-F244-861D-74FD5C7D1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107431"/>
            <a:ext cx="2286000" cy="752874"/>
          </a:xfrm>
          <a:prstGeom prst="rect">
            <a:avLst/>
          </a:prstGeom>
        </p:spPr>
      </p:pic>
      <p:pic>
        <p:nvPicPr>
          <p:cNvPr id="6" name="Gráfico 2">
            <a:extLst>
              <a:ext uri="{FF2B5EF4-FFF2-40B4-BE49-F238E27FC236}">
                <a16:creationId xmlns:a16="http://schemas.microsoft.com/office/drawing/2014/main" id="{F34D53A0-917F-B24F-8170-D0BFDB75F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107431"/>
            <a:ext cx="2286000" cy="752874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31B55AC-31E2-4A09-B94D-715EA9A00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73317" y="5730239"/>
            <a:ext cx="2380484" cy="2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23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5">
            <a:extLst>
              <a:ext uri="{FF2B5EF4-FFF2-40B4-BE49-F238E27FC236}">
                <a16:creationId xmlns:a16="http://schemas.microsoft.com/office/drawing/2014/main" id="{B1907852-B291-AC47-A996-AB40142EF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9671" r="15908" b="3272"/>
          <a:stretch/>
        </p:blipFill>
        <p:spPr>
          <a:xfrm>
            <a:off x="0" y="2177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A6D55-B2A1-A140-9206-B8C87D0393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9" y="3450773"/>
            <a:ext cx="8382088" cy="7017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44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_tradnl" noProof="0" dirty="0"/>
              <a:t>Título Presentación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4B1F3-AA4B-2C40-BA24-48AE72C010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134" y="5198672"/>
            <a:ext cx="8959391" cy="3416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800" b="1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noProof="0" dirty="0"/>
              <a:t>Subtítulo de la presentación o autor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92B4A1-B705-3C4D-BBD2-8602AFD3A1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6164082"/>
            <a:ext cx="6626225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_tradnl" noProof="0" dirty="0"/>
              <a:t>Dia  mes año en palabras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D28324-0ECD-4A44-A45E-63504D2A25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588" y="5540304"/>
            <a:ext cx="5022850" cy="3460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O" sz="1400" b="0" i="0" kern="1200" spc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noProof="0" dirty="0"/>
              <a:t>Departamento o división</a:t>
            </a:r>
          </a:p>
        </p:txBody>
      </p:sp>
      <p:pic>
        <p:nvPicPr>
          <p:cNvPr id="13" name="Gráfico 5">
            <a:extLst>
              <a:ext uri="{FF2B5EF4-FFF2-40B4-BE49-F238E27FC236}">
                <a16:creationId xmlns:a16="http://schemas.microsoft.com/office/drawing/2014/main" id="{1F4DEA71-D9F1-4A4A-AB15-21A05C5E6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423" y="681493"/>
            <a:ext cx="2572717" cy="8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53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con Co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áfico 23">
            <a:extLst>
              <a:ext uri="{FF2B5EF4-FFF2-40B4-BE49-F238E27FC236}">
                <a16:creationId xmlns:a16="http://schemas.microsoft.com/office/drawing/2014/main" id="{C1DFCEB1-DE92-40A8-8972-3A87AA9FD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309" y="0"/>
            <a:ext cx="1220330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A6D55-B2A1-A140-9206-B8C87D0393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503951"/>
            <a:ext cx="8983779" cy="7017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44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_tradnl" noProof="0" dirty="0"/>
              <a:t>Título de presentación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4B1F3-AA4B-2C40-BA24-48AE72C010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547" y="4120761"/>
            <a:ext cx="8983779" cy="3416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800" b="1" i="0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noProof="0" dirty="0"/>
              <a:t>Subtítulo de presentación o autor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92B4A1-B705-3C4D-BBD2-8602AFD3A1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7682" y="5265497"/>
            <a:ext cx="6626225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s-ES_tradnl" noProof="0" dirty="0"/>
              <a:t>En alianza con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DE522B3-CD70-0647-8171-73615E533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682" y="4547866"/>
            <a:ext cx="6626225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noProof="0" dirty="0"/>
              <a:t>Fecha día mes año</a:t>
            </a:r>
          </a:p>
        </p:txBody>
      </p:sp>
      <p:pic>
        <p:nvPicPr>
          <p:cNvPr id="18" name="Gráfico 5">
            <a:extLst>
              <a:ext uri="{FF2B5EF4-FFF2-40B4-BE49-F238E27FC236}">
                <a16:creationId xmlns:a16="http://schemas.microsoft.com/office/drawing/2014/main" id="{D47BBC00-357B-104A-B470-E1A7B92A8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423" y="681493"/>
            <a:ext cx="2572717" cy="8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91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38">
          <p15:clr>
            <a:srgbClr val="FBAE40"/>
          </p15:clr>
        </p15:guide>
        <p15:guide id="4" orient="horz" pos="340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con Co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áfico 23">
            <a:extLst>
              <a:ext uri="{FF2B5EF4-FFF2-40B4-BE49-F238E27FC236}">
                <a16:creationId xmlns:a16="http://schemas.microsoft.com/office/drawing/2014/main" id="{C1DFCEB1-DE92-40A8-8972-3A87AA9FD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309" y="0"/>
            <a:ext cx="1220330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A6D55-B2A1-A140-9206-B8C87D0393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503951"/>
            <a:ext cx="8983779" cy="7017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44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_tradnl" noProof="0" dirty="0"/>
              <a:t>Título de presentación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4B1F3-AA4B-2C40-BA24-48AE72C010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547" y="4120761"/>
            <a:ext cx="8983779" cy="3416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800" b="1" i="0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noProof="0" dirty="0"/>
              <a:t>Subtítulo de presentación o autor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92B4A1-B705-3C4D-BBD2-8602AFD3A1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7682" y="5265497"/>
            <a:ext cx="6626225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s-ES_tradnl" noProof="0" dirty="0"/>
              <a:t>En alianza con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DE522B3-CD70-0647-8171-73615E533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682" y="4547866"/>
            <a:ext cx="6626225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noProof="0" dirty="0"/>
              <a:t>Fecha día mes año</a:t>
            </a:r>
          </a:p>
        </p:txBody>
      </p:sp>
      <p:pic>
        <p:nvPicPr>
          <p:cNvPr id="18" name="Gráfico 5">
            <a:extLst>
              <a:ext uri="{FF2B5EF4-FFF2-40B4-BE49-F238E27FC236}">
                <a16:creationId xmlns:a16="http://schemas.microsoft.com/office/drawing/2014/main" id="{D47BBC00-357B-104A-B470-E1A7B92A8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423" y="681493"/>
            <a:ext cx="2572717" cy="8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52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38">
          <p15:clr>
            <a:srgbClr val="FBAE40"/>
          </p15:clr>
        </p15:guide>
        <p15:guide id="4" orient="horz" pos="340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ABF3019B-25EE-45C6-BF85-646750387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88"/>
            <a:ext cx="10974096" cy="1744143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CC160A5-73F7-4F52-A661-4E3AD233BB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4850" y="2420236"/>
            <a:ext cx="4190365" cy="215956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FF0000"/>
                </a:solidFill>
              </a:defRPr>
            </a:lvl2pPr>
            <a:lvl3pPr marL="914400" indent="0">
              <a:buNone/>
              <a:defRPr>
                <a:solidFill>
                  <a:srgbClr val="FF0000"/>
                </a:solidFill>
              </a:defRPr>
            </a:lvl3pPr>
            <a:lvl4pPr marL="1371600" indent="0">
              <a:buNone/>
              <a:defRPr>
                <a:solidFill>
                  <a:srgbClr val="FF0000"/>
                </a:solidFill>
              </a:defRPr>
            </a:lvl4pPr>
            <a:lvl5pPr marL="18288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s-ES_tradnl" noProof="0" dirty="0"/>
              <a:t>Tema 1</a:t>
            </a:r>
          </a:p>
          <a:p>
            <a:pPr lvl="0"/>
            <a:r>
              <a:rPr lang="es-ES_tradnl" noProof="0" dirty="0"/>
              <a:t>Tema 2</a:t>
            </a:r>
          </a:p>
          <a:p>
            <a:pPr lvl="0"/>
            <a:r>
              <a:rPr lang="es-ES_tradnl" noProof="0" dirty="0"/>
              <a:t>Tema 3</a:t>
            </a:r>
          </a:p>
          <a:p>
            <a:pPr lvl="0"/>
            <a:r>
              <a:rPr lang="es-ES_tradnl" noProof="0" dirty="0"/>
              <a:t>Tema 4</a:t>
            </a:r>
          </a:p>
          <a:p>
            <a:pPr lvl="0"/>
            <a:r>
              <a:rPr lang="es-ES_tradnl" noProof="0" dirty="0"/>
              <a:t>Tema 5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FC75C435-A126-48BE-9562-5597E439EC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5504" y="2420236"/>
            <a:ext cx="459346" cy="215956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spcBef>
                <a:spcPts val="1600"/>
              </a:spcBef>
              <a:buFontTx/>
              <a:buNone/>
              <a:defRPr lang="en-US" sz="1800" b="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s-ES_tradnl" noProof="0" dirty="0"/>
              <a:t>1.</a:t>
            </a:r>
          </a:p>
          <a:p>
            <a:pPr marL="0" lvl="0" indent="0">
              <a:buNone/>
            </a:pPr>
            <a:r>
              <a:rPr lang="es-ES_tradnl" noProof="0" dirty="0"/>
              <a:t>2.</a:t>
            </a:r>
          </a:p>
          <a:p>
            <a:pPr marL="0" lvl="0" indent="0">
              <a:buNone/>
            </a:pPr>
            <a:r>
              <a:rPr lang="es-ES_tradnl" noProof="0" dirty="0"/>
              <a:t>3.</a:t>
            </a:r>
          </a:p>
          <a:p>
            <a:pPr marL="0" lvl="0" indent="0">
              <a:buNone/>
            </a:pPr>
            <a:r>
              <a:rPr lang="es-ES_tradnl" noProof="0" dirty="0"/>
              <a:t>4.</a:t>
            </a:r>
          </a:p>
          <a:p>
            <a:pPr marL="0" lvl="0" indent="0">
              <a:buNone/>
            </a:pPr>
            <a:r>
              <a:rPr lang="es-ES_tradnl" noProof="0" dirty="0"/>
              <a:t>5.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AEA309-256B-4A52-BCDE-7E6FBF0039AB}"/>
              </a:ext>
            </a:extLst>
          </p:cNvPr>
          <p:cNvSpPr txBox="1">
            <a:spLocks/>
          </p:cNvSpPr>
          <p:nvPr/>
        </p:nvSpPr>
        <p:spPr>
          <a:xfrm>
            <a:off x="604838" y="607284"/>
            <a:ext cx="3052311" cy="7017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MarkPro-Bold" panose="020B0604020101010102" pitchFamily="34" charset="77"/>
                <a:ea typeface="+mj-ea"/>
                <a:cs typeface="+mj-cs"/>
              </a:defRPr>
            </a:lvl1pPr>
          </a:lstStyle>
          <a:p>
            <a:r>
              <a:rPr lang="es-ES_tradnl" sz="4400" b="1" i="0" dirty="0">
                <a:solidFill>
                  <a:schemeClr val="bg2"/>
                </a:solidFill>
                <a:latin typeface="+mj-lt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568439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4D795E-2F80-6B4C-8466-70BA29E7E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2" y="344386"/>
            <a:ext cx="10267022" cy="3970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lang="en-US" sz="2200" b="1" i="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noProof="0" dirty="0"/>
              <a:t>Encabezado – Máximo dos renglones- Arial 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DE280-2E63-3349-BFC5-3F8B1F1DF4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9A1524-2591-FC47-97EA-CE62F22AF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55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+texto+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4D795E-2F80-6B4C-8466-70BA29E7E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2" y="344386"/>
            <a:ext cx="10698343" cy="3970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lang="en-US" sz="2200" b="1" i="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noProof="0" dirty="0"/>
              <a:t>Encabezado – Máximo dos renglones- Arial 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D7FE5-7B46-D243-A1F1-F5AD91F02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1714884"/>
            <a:ext cx="5322335" cy="150810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SzPct val="90000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buSzPct val="90000"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buSzPct val="90000"/>
              <a:buNone/>
              <a:tabLst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buSzPct val="90000"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buSzPct val="90000"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_tradnl" noProof="0" dirty="0"/>
              <a:t>Texto sin </a:t>
            </a:r>
            <a:r>
              <a:rPr lang="es-ES_tradnl" noProof="0" dirty="0" err="1"/>
              <a:t>bullets</a:t>
            </a:r>
            <a:endParaRPr lang="es-ES_tradnl" noProof="0" dirty="0"/>
          </a:p>
          <a:p>
            <a:pPr lvl="1"/>
            <a:r>
              <a:rPr lang="es-ES_tradnl" noProof="0" dirty="0"/>
              <a:t>Segundo nivel</a:t>
            </a:r>
          </a:p>
          <a:p>
            <a:pPr lvl="2"/>
            <a:r>
              <a:rPr lang="es-ES_tradnl" noProof="0" dirty="0"/>
              <a:t>Tercer nivel</a:t>
            </a:r>
          </a:p>
          <a:p>
            <a:pPr lvl="3"/>
            <a:r>
              <a:rPr lang="es-ES_tradnl" noProof="0" dirty="0"/>
              <a:t>Cuarto nivel</a:t>
            </a:r>
          </a:p>
          <a:p>
            <a:pPr lvl="4"/>
            <a:r>
              <a:rPr lang="es-ES_tradnl" noProof="0" dirty="0"/>
              <a:t>Quinto nivel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6B6CDDD-14DC-134E-946F-6446B4DE9AB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15063" y="1722438"/>
            <a:ext cx="5619750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 gráfico</a:t>
            </a:r>
            <a:endParaRPr lang="en-C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F413FB-F66B-488F-A04C-EC8DB457A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3123FA-6C14-D742-828A-279C6934F7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+TextoyVin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4D795E-2F80-6B4C-8466-70BA29E7E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2" y="344386"/>
            <a:ext cx="10793233" cy="3970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lang="en-US" sz="2200" b="1" i="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noProof="0" dirty="0"/>
              <a:t>Encabezado – Máximo dos renglones- Arial 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D7FE5-7B46-D243-A1F1-F5AD91F02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1714884"/>
            <a:ext cx="5388595" cy="20170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SzPct val="90000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SzPct val="90000"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SzPct val="90000"/>
              <a:buNone/>
              <a:tabLst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SzPct val="90000"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SzPct val="90000"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_tradnl" noProof="0" dirty="0"/>
              <a:t>Texto sin </a:t>
            </a:r>
            <a:r>
              <a:rPr lang="es-ES_tradnl" noProof="0" dirty="0" err="1"/>
              <a:t>bullets</a:t>
            </a:r>
            <a:endParaRPr lang="es-ES_tradnl" noProof="0" dirty="0"/>
          </a:p>
          <a:p>
            <a:pPr lvl="1"/>
            <a:r>
              <a:rPr lang="es-ES_tradnl" noProof="0" dirty="0"/>
              <a:t>Segundo nivel</a:t>
            </a:r>
          </a:p>
          <a:p>
            <a:pPr lvl="2"/>
            <a:r>
              <a:rPr lang="es-ES_tradnl" noProof="0" dirty="0"/>
              <a:t>Tercer nivel</a:t>
            </a:r>
          </a:p>
          <a:p>
            <a:pPr lvl="3"/>
            <a:r>
              <a:rPr lang="es-ES_tradnl" noProof="0" dirty="0"/>
              <a:t>Cuarto nivel</a:t>
            </a:r>
          </a:p>
          <a:p>
            <a:pPr lvl="4"/>
            <a:r>
              <a:rPr lang="es-ES_tradnl" noProof="0" dirty="0"/>
              <a:t>Quinto nivel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4ACD529-59DB-49C0-947A-A61538B7B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2A5C74B-7FB7-BC43-A610-9EF4F5CFB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5839" y="1714884"/>
            <a:ext cx="5322335" cy="163121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1200"/>
              </a:spcBef>
              <a:buSzPct val="90000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SzPct val="9000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3150" indent="-158750">
              <a:lnSpc>
                <a:spcPct val="100000"/>
              </a:lnSpc>
              <a:spcBef>
                <a:spcPts val="1200"/>
              </a:spcBef>
              <a:buSzPct val="90000"/>
              <a:tabLst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SzPct val="90000"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SzPct val="90000"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_tradnl" noProof="0" dirty="0"/>
              <a:t>Texto con </a:t>
            </a:r>
            <a:r>
              <a:rPr lang="es-ES_tradnl" noProof="0" dirty="0" err="1"/>
              <a:t>bullets</a:t>
            </a:r>
            <a:endParaRPr lang="es-ES_tradnl" noProof="0" dirty="0"/>
          </a:p>
          <a:p>
            <a:pPr lvl="1"/>
            <a:r>
              <a:rPr lang="es-ES_tradnl" noProof="0" dirty="0"/>
              <a:t>Segundo nivel</a:t>
            </a:r>
          </a:p>
          <a:p>
            <a:pPr lvl="2"/>
            <a:r>
              <a:rPr lang="es-ES_tradnl" noProof="0" dirty="0"/>
              <a:t>Tercer nivel</a:t>
            </a:r>
          </a:p>
          <a:p>
            <a:pPr lvl="3"/>
            <a:r>
              <a:rPr lang="es-ES_tradnl" noProof="0" dirty="0"/>
              <a:t>Cuarto nivel</a:t>
            </a:r>
          </a:p>
          <a:p>
            <a:pPr lvl="4"/>
            <a:r>
              <a:rPr lang="es-ES_tradnl" noProof="0" dirty="0"/>
              <a:t>Quinto nivel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A5179B-8A18-C948-B26B-D80913F7B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14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+Vin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4D795E-2F80-6B4C-8466-70BA29E7E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2" y="344386"/>
            <a:ext cx="10775980" cy="3970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lang="en-US" sz="2200" b="1" i="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noProof="0" dirty="0"/>
              <a:t>Encabezado – Máximo dos renglones- Arial 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D7FE5-7B46-D243-A1F1-F5AD91F02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1714884"/>
            <a:ext cx="5322335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800"/>
              </a:spcBef>
              <a:defRPr lang="es-ES_tradnl" sz="16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800"/>
              </a:spcBef>
              <a:defRPr lang="es-ES_tradnl" sz="1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800"/>
              </a:spcBef>
              <a:defRPr lang="es-ES_tradnl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800"/>
              </a:spcBef>
              <a:defRPr lang="es-ES_tradnl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800"/>
              </a:spcBef>
              <a:defRPr lang="es-ES_tradnl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lnSpc>
                <a:spcPct val="100000"/>
              </a:lnSpc>
              <a:spcBef>
                <a:spcPts val="1200"/>
              </a:spcBef>
              <a:buSzPct val="90000"/>
            </a:pPr>
            <a:r>
              <a:rPr lang="es-ES_tradnl" noProof="0" dirty="0"/>
              <a:t>Texto con </a:t>
            </a:r>
            <a:r>
              <a:rPr lang="es-ES_tradnl" noProof="0" dirty="0" err="1"/>
              <a:t>bullets</a:t>
            </a:r>
            <a:endParaRPr lang="es-ES_tradnl" noProof="0" dirty="0"/>
          </a:p>
          <a:p>
            <a:pPr lvl="1">
              <a:lnSpc>
                <a:spcPct val="100000"/>
              </a:lnSpc>
              <a:spcBef>
                <a:spcPts val="1200"/>
              </a:spcBef>
              <a:buSzPct val="90000"/>
            </a:pPr>
            <a:r>
              <a:rPr lang="es-ES_tradnl" noProof="0" dirty="0"/>
              <a:t>Segundo nivel</a:t>
            </a:r>
          </a:p>
          <a:p>
            <a:pPr marL="1073150" lvl="2" indent="-158750">
              <a:lnSpc>
                <a:spcPct val="100000"/>
              </a:lnSpc>
              <a:spcBef>
                <a:spcPts val="1200"/>
              </a:spcBef>
              <a:buSzPct val="90000"/>
              <a:tabLst/>
            </a:pPr>
            <a:r>
              <a:rPr lang="es-ES_tradnl" noProof="0" dirty="0"/>
              <a:t>Tercer nivel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buSzPct val="90000"/>
            </a:pPr>
            <a:r>
              <a:rPr lang="es-ES_tradnl" noProof="0" dirty="0"/>
              <a:t>Cuarto nivel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buSzPct val="90000"/>
            </a:pPr>
            <a:r>
              <a:rPr lang="es-ES_tradnl" noProof="0" dirty="0"/>
              <a:t>Quinto nivel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7D295FB-4D81-8841-85AB-26ED0F7F32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5839" y="1714884"/>
            <a:ext cx="5322335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800"/>
              </a:spcBef>
              <a:defRPr lang="es-ES_tradnl" sz="16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800"/>
              </a:spcBef>
              <a:defRPr lang="es-ES_tradnl" sz="1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800"/>
              </a:spcBef>
              <a:defRPr lang="es-ES_tradnl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800"/>
              </a:spcBef>
              <a:defRPr lang="es-ES_tradnl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800"/>
              </a:spcBef>
              <a:defRPr lang="es-ES_tradnl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lnSpc>
                <a:spcPct val="100000"/>
              </a:lnSpc>
              <a:spcBef>
                <a:spcPts val="1200"/>
              </a:spcBef>
              <a:buSzPct val="90000"/>
            </a:pPr>
            <a:r>
              <a:rPr lang="es-ES_tradnl" noProof="0" dirty="0"/>
              <a:t>Texto con </a:t>
            </a:r>
            <a:r>
              <a:rPr lang="es-ES_tradnl" noProof="0" dirty="0" err="1"/>
              <a:t>bullets</a:t>
            </a:r>
            <a:endParaRPr lang="es-ES_tradnl" noProof="0" dirty="0"/>
          </a:p>
          <a:p>
            <a:pPr lvl="1">
              <a:lnSpc>
                <a:spcPct val="100000"/>
              </a:lnSpc>
              <a:spcBef>
                <a:spcPts val="1200"/>
              </a:spcBef>
              <a:buSzPct val="90000"/>
            </a:pPr>
            <a:r>
              <a:rPr lang="es-ES_tradnl" noProof="0" dirty="0"/>
              <a:t>Segundo nivel</a:t>
            </a:r>
          </a:p>
          <a:p>
            <a:pPr marL="1073150" lvl="2" indent="-158750">
              <a:lnSpc>
                <a:spcPct val="100000"/>
              </a:lnSpc>
              <a:spcBef>
                <a:spcPts val="1200"/>
              </a:spcBef>
              <a:buSzPct val="90000"/>
              <a:tabLst/>
            </a:pPr>
            <a:r>
              <a:rPr lang="es-ES_tradnl" noProof="0" dirty="0"/>
              <a:t>Tercer nivel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buSzPct val="90000"/>
            </a:pPr>
            <a:r>
              <a:rPr lang="es-ES_tradnl" noProof="0" dirty="0"/>
              <a:t>Cuarto nivel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buSzPct val="90000"/>
            </a:pPr>
            <a:r>
              <a:rPr lang="es-ES_tradnl" noProof="0" dirty="0"/>
              <a:t>Quinto nivel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E975209-023C-474C-B503-FD2EC7BAB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09EAA-3744-FB4F-A0BA-6A8697992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89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107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+texto+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4D795E-2F80-6B4C-8466-70BA29E7E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2" y="344386"/>
            <a:ext cx="10775980" cy="3970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lang="en-US" sz="2200" b="1" i="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noProof="0" dirty="0"/>
              <a:t>Encabezado – Máximo dos renglones- Arial 22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E975209-023C-474C-B503-FD2EC7BAB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F3CBB7A-9759-8145-87E8-2AB5BE7883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613" y="1330881"/>
            <a:ext cx="4460516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SzPct val="70000"/>
              <a:buFontTx/>
              <a:buNone/>
              <a:tabLst/>
              <a:defRPr sz="2000" b="1" i="0" spc="0" baseline="0">
                <a:solidFill>
                  <a:schemeClr val="tx1"/>
                </a:solidFill>
                <a:latin typeface="+mn-lt"/>
              </a:defRPr>
            </a:lvl1pPr>
            <a:lvl2pPr marL="493713" indent="-169863">
              <a:buSzPct val="70000"/>
              <a:buFont typeface="AppleSymbols"/>
              <a:buChar char="⎼"/>
              <a:tabLst/>
              <a:defRPr sz="1400" b="0" i="0">
                <a:latin typeface="MarkPro-Light" panose="020B0604020101010102" pitchFamily="34" charset="77"/>
              </a:defRPr>
            </a:lvl2pPr>
          </a:lstStyle>
          <a:p>
            <a:pPr lvl="0"/>
            <a:r>
              <a:rPr lang="es-ES_tradnl" noProof="0" dirty="0"/>
              <a:t>Subtitulo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F159EF8-C418-8343-8ABD-FE2E04C989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5613" y="2149361"/>
            <a:ext cx="490297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ts val="1800"/>
              </a:lnSpc>
              <a:buSzPct val="70000"/>
              <a:buFontTx/>
              <a:buNone/>
              <a:tabLst/>
              <a:defRPr sz="1200" b="0" i="0" spc="0" baseline="0">
                <a:solidFill>
                  <a:schemeClr val="tx1"/>
                </a:solidFill>
                <a:latin typeface="+mn-lt"/>
              </a:defRPr>
            </a:lvl1pPr>
            <a:lvl2pPr marL="493713" indent="-169863">
              <a:buSzPct val="70000"/>
              <a:buFont typeface="AppleSymbols"/>
              <a:buChar char="⎼"/>
              <a:tabLst/>
              <a:defRPr sz="1400" b="0" i="0">
                <a:latin typeface="MarkPro-Light" panose="020B0604020101010102" pitchFamily="34" charset="77"/>
              </a:defRPr>
            </a:lvl2pPr>
          </a:lstStyle>
          <a:p>
            <a:pPr lvl="0"/>
            <a:r>
              <a:rPr lang="es-ES_tradnl" noProof="0" dirty="0"/>
              <a:t>Cuerpo de texto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97E3071-8E9C-374E-AE78-8938C8377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3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107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tacado_FondoRojo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3A70357-7026-497B-BA5A-307048F7C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58813" y="296863"/>
            <a:ext cx="8965478" cy="5558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6ABEA-676B-6F48-B73B-ABAD0132B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6291" y="1574939"/>
            <a:ext cx="6696364" cy="131112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_tradnl" sz="4400" b="1" i="0" kern="1200" noProof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noProof="0" dirty="0"/>
              <a:t>Texto destacado</a:t>
            </a:r>
            <a:br>
              <a:rPr lang="es-ES_tradnl" noProof="0" dirty="0"/>
            </a:br>
            <a:r>
              <a:rPr lang="es-ES_tradnl" noProof="0" dirty="0"/>
              <a:t>terminar con punto.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B1C10A-8B0B-4AB3-8525-1D89729A60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6291" y="4122772"/>
            <a:ext cx="4599709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lang="es-ES_tradnl" sz="2000" b="0" i="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_tradnl" noProof="0" dirty="0"/>
              <a:t>Texto secundario, generalmente es un pequeño párrafo, no siempre se necesita.</a:t>
            </a:r>
          </a:p>
        </p:txBody>
      </p:sp>
    </p:spTree>
    <p:extLst>
      <p:ext uri="{BB962C8B-B14F-4D97-AF65-F5344CB8AC3E}">
        <p14:creationId xmlns:p14="http://schemas.microsoft.com/office/powerpoint/2010/main" val="283801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tacado_FondoRojo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8C61C58-9BE9-4B6C-8917-FB3316E292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/>
          <a:stretch/>
        </p:blipFill>
        <p:spPr>
          <a:xfrm>
            <a:off x="444451" y="0"/>
            <a:ext cx="8151387" cy="5997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6ABEA-676B-6F48-B73B-ABAD0132B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5781" y="1523981"/>
            <a:ext cx="5030787" cy="192052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_tradnl" sz="4400" b="1" i="0" kern="1200" noProof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noProof="0" dirty="0"/>
              <a:t>Texto destacado</a:t>
            </a:r>
            <a:br>
              <a:rPr lang="es-ES_tradnl" noProof="0" dirty="0"/>
            </a:br>
            <a:r>
              <a:rPr lang="es-ES_tradnl" noProof="0" dirty="0"/>
              <a:t>terminar con punto.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7CFE3-A156-4483-AD87-5FB82A2EBD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8750" y="4176351"/>
            <a:ext cx="5027818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_tradnl" sz="2000" b="0" i="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_tradnl" noProof="0" dirty="0"/>
              <a:t>Texto secundario, generalmente es un pequeño párrafo, no siempre se necesita.</a:t>
            </a:r>
          </a:p>
        </p:txBody>
      </p:sp>
    </p:spTree>
    <p:extLst>
      <p:ext uri="{BB962C8B-B14F-4D97-AF65-F5344CB8AC3E}">
        <p14:creationId xmlns:p14="http://schemas.microsoft.com/office/powerpoint/2010/main" val="415850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tacado_FondoGri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1EA4789-55BD-484A-9564-3FCD1751E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4292"/>
          <a:stretch/>
        </p:blipFill>
        <p:spPr>
          <a:xfrm>
            <a:off x="658812" y="657224"/>
            <a:ext cx="9128997" cy="62007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9E760E-D25E-534B-B1D9-558584EAF4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0439" y="1391624"/>
            <a:ext cx="5030787" cy="192052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_tradnl" sz="4400" b="1" i="0" kern="1200" noProof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noProof="0" dirty="0"/>
              <a:t>Texto destacado</a:t>
            </a:r>
            <a:br>
              <a:rPr lang="es-ES_tradnl" noProof="0" dirty="0"/>
            </a:br>
            <a:r>
              <a:rPr lang="es-ES_tradnl" noProof="0" dirty="0"/>
              <a:t>terminar con punto.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A85CB5A-3FA4-0543-B6FB-F790349F8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3408" y="4130052"/>
            <a:ext cx="5027818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_tradnl" sz="2000" b="0" i="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_tradnl" noProof="0" dirty="0"/>
              <a:t>Texto secundario, generalmente es un pequeño párrafo, no siempre se necesita.</a:t>
            </a:r>
          </a:p>
        </p:txBody>
      </p:sp>
    </p:spTree>
    <p:extLst>
      <p:ext uri="{BB962C8B-B14F-4D97-AF65-F5344CB8AC3E}">
        <p14:creationId xmlns:p14="http://schemas.microsoft.com/office/powerpoint/2010/main" val="1860214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ABF3019B-25EE-45C6-BF85-646750387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88"/>
            <a:ext cx="10974096" cy="1744143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DCC160A5-73F7-4F52-A661-4E3AD233BB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4850" y="2420236"/>
            <a:ext cx="4190365" cy="215956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FF0000"/>
                </a:solidFill>
              </a:defRPr>
            </a:lvl2pPr>
            <a:lvl3pPr marL="914400" indent="0">
              <a:buNone/>
              <a:defRPr>
                <a:solidFill>
                  <a:srgbClr val="FF0000"/>
                </a:solidFill>
              </a:defRPr>
            </a:lvl3pPr>
            <a:lvl4pPr marL="1371600" indent="0">
              <a:buNone/>
              <a:defRPr>
                <a:solidFill>
                  <a:srgbClr val="FF0000"/>
                </a:solidFill>
              </a:defRPr>
            </a:lvl4pPr>
            <a:lvl5pPr marL="1828800" indent="0"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s-ES_tradnl" noProof="0" dirty="0"/>
              <a:t>Tema 1</a:t>
            </a:r>
          </a:p>
          <a:p>
            <a:pPr lvl="0"/>
            <a:r>
              <a:rPr lang="es-ES_tradnl" noProof="0" dirty="0"/>
              <a:t>Tema 2</a:t>
            </a:r>
          </a:p>
          <a:p>
            <a:pPr lvl="0"/>
            <a:r>
              <a:rPr lang="es-ES_tradnl" noProof="0" dirty="0"/>
              <a:t>Tema 3</a:t>
            </a:r>
          </a:p>
          <a:p>
            <a:pPr lvl="0"/>
            <a:r>
              <a:rPr lang="es-ES_tradnl" noProof="0" dirty="0"/>
              <a:t>Tema 4</a:t>
            </a:r>
          </a:p>
          <a:p>
            <a:pPr lvl="0"/>
            <a:r>
              <a:rPr lang="es-ES_tradnl" noProof="0" dirty="0"/>
              <a:t>Tema 5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FC75C435-A126-48BE-9562-5597E439EC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5504" y="2420236"/>
            <a:ext cx="459346" cy="215956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spcBef>
                <a:spcPts val="1600"/>
              </a:spcBef>
              <a:buFontTx/>
              <a:buNone/>
              <a:defRPr lang="en-US" sz="1800" b="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s-ES_tradnl" noProof="0" dirty="0"/>
              <a:t>1.</a:t>
            </a:r>
          </a:p>
          <a:p>
            <a:pPr marL="0" lvl="0" indent="0">
              <a:buNone/>
            </a:pPr>
            <a:r>
              <a:rPr lang="es-ES_tradnl" noProof="0" dirty="0"/>
              <a:t>2.</a:t>
            </a:r>
          </a:p>
          <a:p>
            <a:pPr marL="0" lvl="0" indent="0">
              <a:buNone/>
            </a:pPr>
            <a:r>
              <a:rPr lang="es-ES_tradnl" noProof="0" dirty="0"/>
              <a:t>3.</a:t>
            </a:r>
          </a:p>
          <a:p>
            <a:pPr marL="0" lvl="0" indent="0">
              <a:buNone/>
            </a:pPr>
            <a:r>
              <a:rPr lang="es-ES_tradnl" noProof="0" dirty="0"/>
              <a:t>4.</a:t>
            </a:r>
          </a:p>
          <a:p>
            <a:pPr marL="0" lvl="0" indent="0">
              <a:buNone/>
            </a:pPr>
            <a:r>
              <a:rPr lang="es-ES_tradnl" noProof="0" dirty="0"/>
              <a:t>5.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275A43-076F-4376-AA20-00643ED7DC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0467" y="653451"/>
            <a:ext cx="3099973" cy="6093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lang="es-ES_tradnl" sz="4400" b="1" i="0" kern="1200" noProof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noProof="0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383159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tacado_FondoRojo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8BC16D-7EDE-4B1A-81A6-87926CBC4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4556200"/>
            <a:ext cx="758251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lang="es-ES_tradnl" sz="2000" b="0" i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_tradnl" noProof="0" dirty="0"/>
              <a:t>Texto secundario, generalmente es un pequeño párrafo, no siempre se necesita.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507171A-E605-4972-B324-CAFCD11A6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657225"/>
            <a:ext cx="7582510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_tradnl" sz="4400" b="1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noProof="0" dirty="0"/>
              <a:t>Texto destacado</a:t>
            </a:r>
            <a:br>
              <a:rPr lang="es-ES_tradnl" noProof="0" dirty="0"/>
            </a:br>
            <a:r>
              <a:rPr lang="es-ES_tradnl" noProof="0" dirty="0"/>
              <a:t>terminar con punto.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3C0450A-F3A9-42FA-A6F7-35DE85C7B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8"/>
          <a:stretch/>
        </p:blipFill>
        <p:spPr>
          <a:xfrm rot="5400000" flipV="1">
            <a:off x="6857891" y="2778260"/>
            <a:ext cx="6858000" cy="13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53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tacado+Fot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ombre sentado en un escritorio&#10;&#10;Descripción generada automáticamente con confianza baja">
            <a:extLst>
              <a:ext uri="{FF2B5EF4-FFF2-40B4-BE49-F238E27FC236}">
                <a16:creationId xmlns:a16="http://schemas.microsoft.com/office/drawing/2014/main" id="{BEE6239D-64B4-471F-A96E-F387286D3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EAAE963E-0830-CA4E-9141-EEF31BF7E7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" r="1459"/>
          <a:stretch/>
        </p:blipFill>
        <p:spPr>
          <a:xfrm>
            <a:off x="5223164" y="0"/>
            <a:ext cx="6968836" cy="63627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BAFF5BF-9A9F-42A5-A65A-56ED0DFF98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" r="1459"/>
          <a:stretch/>
        </p:blipFill>
        <p:spPr>
          <a:xfrm>
            <a:off x="5223164" y="0"/>
            <a:ext cx="6968836" cy="6362700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7AD6B45-1675-7C48-BE2D-74909E942B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0366" y="601559"/>
            <a:ext cx="5268650" cy="19205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_tradnl" sz="4400" b="1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noProof="0" dirty="0"/>
              <a:t>Texto destacado</a:t>
            </a:r>
            <a:br>
              <a:rPr lang="es-ES_tradnl" noProof="0" dirty="0"/>
            </a:br>
            <a:r>
              <a:rPr lang="es-ES_tradnl" noProof="0" dirty="0"/>
              <a:t>terminar con punto.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9EA699-9B3B-2B46-A405-12D567211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0366" y="3355134"/>
            <a:ext cx="4985242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lang="es-ES_tradnl" sz="2000" b="0" i="0" kern="1200" noProof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_tradnl" noProof="0" dirty="0"/>
              <a:t>Texto secundario, generalmente es un pequeño párrafo, no siempre se necesita.</a:t>
            </a:r>
          </a:p>
        </p:txBody>
      </p:sp>
    </p:spTree>
    <p:extLst>
      <p:ext uri="{BB962C8B-B14F-4D97-AF65-F5344CB8AC3E}">
        <p14:creationId xmlns:p14="http://schemas.microsoft.com/office/powerpoint/2010/main" val="310893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tacado+Fo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posing&#10;&#10;Description automatically generated">
            <a:extLst>
              <a:ext uri="{FF2B5EF4-FFF2-40B4-BE49-F238E27FC236}">
                <a16:creationId xmlns:a16="http://schemas.microsoft.com/office/drawing/2014/main" id="{891A76AD-630E-EF45-A3AE-14553891F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r="18417" b="17340"/>
          <a:stretch/>
        </p:blipFill>
        <p:spPr>
          <a:xfrm>
            <a:off x="-1" y="-3"/>
            <a:ext cx="12192001" cy="7496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1D0C6E3-0807-4FA2-8777-D20DE8CAC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6655"/>
          <a:stretch/>
        </p:blipFill>
        <p:spPr>
          <a:xfrm>
            <a:off x="-1" y="-3"/>
            <a:ext cx="7233138" cy="6365207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3F4AB9E-C2AD-FA44-9FDF-8B0229A69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109" y="548210"/>
            <a:ext cx="5268650" cy="19205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_tradnl" sz="4400" b="1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noProof="0" dirty="0"/>
              <a:t>Texto destacado</a:t>
            </a:r>
            <a:br>
              <a:rPr lang="es-ES_tradnl" noProof="0" dirty="0"/>
            </a:br>
            <a:r>
              <a:rPr lang="es-ES_tradnl" noProof="0" dirty="0"/>
              <a:t>terminar con punto.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175E26-8ED2-004D-A663-F204C8FBB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109" y="3770638"/>
            <a:ext cx="4283491" cy="93852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lang="es-ES_tradnl" sz="2000" b="0" i="0" kern="1200" noProof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_tradnl" noProof="0" dirty="0"/>
              <a:t>Texto secundario, generalmente es un pequeño párrafo, no siempre se necesita.</a:t>
            </a:r>
          </a:p>
        </p:txBody>
      </p:sp>
    </p:spTree>
    <p:extLst>
      <p:ext uri="{BB962C8B-B14F-4D97-AF65-F5344CB8AC3E}">
        <p14:creationId xmlns:p14="http://schemas.microsoft.com/office/powerpoint/2010/main" val="1619186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10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646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j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18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porta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0763E06-889E-419D-B18B-19352B3875FA}"/>
              </a:ext>
            </a:extLst>
          </p:cNvPr>
          <p:cNvSpPr txBox="1">
            <a:spLocks/>
          </p:cNvSpPr>
          <p:nvPr/>
        </p:nvSpPr>
        <p:spPr>
          <a:xfrm>
            <a:off x="838199" y="5567682"/>
            <a:ext cx="3052311" cy="4247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MarkPro-Bold" panose="020B0604020101010102" pitchFamily="34" charset="77"/>
                <a:ea typeface="+mj-ea"/>
                <a:cs typeface="+mj-cs"/>
              </a:defRPr>
            </a:lvl1pPr>
          </a:lstStyle>
          <a:p>
            <a:r>
              <a:rPr lang="es-ES_tradnl" sz="2400" b="1" i="0" dirty="0">
                <a:solidFill>
                  <a:schemeClr val="tx1"/>
                </a:solidFill>
                <a:latin typeface="+mj-lt"/>
              </a:rPr>
              <a:t>Gracias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43D4F8E-15C1-44EA-9D45-549A3F5AF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0418"/>
            <a:ext cx="12192000" cy="1338582"/>
          </a:xfrm>
          <a:prstGeom prst="rect">
            <a:avLst/>
          </a:prstGeom>
        </p:spPr>
      </p:pic>
      <p:pic>
        <p:nvPicPr>
          <p:cNvPr id="5" name="Gráfico 2">
            <a:extLst>
              <a:ext uri="{FF2B5EF4-FFF2-40B4-BE49-F238E27FC236}">
                <a16:creationId xmlns:a16="http://schemas.microsoft.com/office/drawing/2014/main" id="{522130BD-35A9-F244-861D-74FD5C7D1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107431"/>
            <a:ext cx="2286000" cy="752874"/>
          </a:xfrm>
          <a:prstGeom prst="rect">
            <a:avLst/>
          </a:prstGeom>
        </p:spPr>
      </p:pic>
      <p:pic>
        <p:nvPicPr>
          <p:cNvPr id="6" name="Gráfico 2">
            <a:extLst>
              <a:ext uri="{FF2B5EF4-FFF2-40B4-BE49-F238E27FC236}">
                <a16:creationId xmlns:a16="http://schemas.microsoft.com/office/drawing/2014/main" id="{F34D53A0-917F-B24F-8170-D0BFDB75F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107431"/>
            <a:ext cx="2286000" cy="752874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31B55AC-31E2-4A09-B94D-715EA9A00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73317" y="5730239"/>
            <a:ext cx="2380484" cy="2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04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o" type="blank">
  <p:cSld name="Blanco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670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ce">
  <p:cSld name="Indic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88"/>
            <a:ext cx="10974096" cy="174414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6644850" y="2420236"/>
            <a:ext cx="4190365" cy="215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body" idx="2"/>
          </p:nvPr>
        </p:nvSpPr>
        <p:spPr>
          <a:xfrm>
            <a:off x="6185504" y="2420236"/>
            <a:ext cx="459346" cy="215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8"/>
          <p:cNvSpPr txBox="1"/>
          <p:nvPr/>
        </p:nvSpPr>
        <p:spPr>
          <a:xfrm>
            <a:off x="604838" y="607284"/>
            <a:ext cx="3052311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s-CO" sz="44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Contenido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0881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+texto+graf">
  <p:cSld name="Encabezado+texto+graf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455612" y="344386"/>
            <a:ext cx="10698343" cy="39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455613" y="1714884"/>
            <a:ext cx="5322335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0"/>
          <p:cNvSpPr>
            <a:spLocks noGrp="1"/>
          </p:cNvSpPr>
          <p:nvPr>
            <p:ph type="chart" idx="2"/>
          </p:nvPr>
        </p:nvSpPr>
        <p:spPr>
          <a:xfrm>
            <a:off x="6215063" y="1722438"/>
            <a:ext cx="5619750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" name="Google Shape;3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882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4D795E-2F80-6B4C-8466-70BA29E7E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2" y="344386"/>
            <a:ext cx="10267022" cy="3970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lang="en-US" sz="2200" b="1" i="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noProof="0" dirty="0"/>
              <a:t>Encabezado – Máximo dos renglones- Arial 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DE280-2E63-3349-BFC5-3F8B1F1DF4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9A1524-2591-FC47-97EA-CE62F22AF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12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+TextoyVinetas">
  <p:cSld name="Encabezado+TextoyVineta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455612" y="344386"/>
            <a:ext cx="10793233" cy="39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455613" y="1714884"/>
            <a:ext cx="5388595" cy="201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3" name="Google Shape;4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1"/>
          <p:cNvSpPr txBox="1">
            <a:spLocks noGrp="1"/>
          </p:cNvSpPr>
          <p:nvPr>
            <p:ph type="body" idx="2"/>
          </p:nvPr>
        </p:nvSpPr>
        <p:spPr>
          <a:xfrm>
            <a:off x="6405839" y="1714884"/>
            <a:ext cx="532233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30861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71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146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860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860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5" name="Google Shape;4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435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+Vinetas">
  <p:cSld name="Encabezado+Vineta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455612" y="344386"/>
            <a:ext cx="10775980" cy="39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1"/>
          </p:nvPr>
        </p:nvSpPr>
        <p:spPr>
          <a:xfrm>
            <a:off x="455613" y="1714884"/>
            <a:ext cx="5322335" cy="168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2"/>
          </p:nvPr>
        </p:nvSpPr>
        <p:spPr>
          <a:xfrm>
            <a:off x="6405839" y="1714884"/>
            <a:ext cx="5322335" cy="168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631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107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+texto+imagen">
  <p:cSld name="Encabezado+texto+image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 txBox="1">
            <a:spLocks noGrp="1"/>
          </p:cNvSpPr>
          <p:nvPr>
            <p:ph type="title"/>
          </p:nvPr>
        </p:nvSpPr>
        <p:spPr>
          <a:xfrm>
            <a:off x="455612" y="344386"/>
            <a:ext cx="10775980" cy="39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4" name="Google Shape;5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3"/>
          <p:cNvSpPr txBox="1">
            <a:spLocks noGrp="1"/>
          </p:cNvSpPr>
          <p:nvPr>
            <p:ph type="body" idx="1"/>
          </p:nvPr>
        </p:nvSpPr>
        <p:spPr>
          <a:xfrm>
            <a:off x="455613" y="1330881"/>
            <a:ext cx="44605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08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⎼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2"/>
          </p:nvPr>
        </p:nvSpPr>
        <p:spPr>
          <a:xfrm>
            <a:off x="455613" y="2149361"/>
            <a:ext cx="49029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08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⎼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7" name="Google Shape;5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17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107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tacado_FondoRojo1">
  <p:cSld name="Destacado_FondoRojo1">
    <p:bg>
      <p:bgPr>
        <a:solidFill>
          <a:schemeClr val="dk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658813" y="296863"/>
            <a:ext cx="8965478" cy="555884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4"/>
          <p:cNvSpPr txBox="1">
            <a:spLocks noGrp="1"/>
          </p:cNvSpPr>
          <p:nvPr>
            <p:ph type="title"/>
          </p:nvPr>
        </p:nvSpPr>
        <p:spPr>
          <a:xfrm>
            <a:off x="1496291" y="1574939"/>
            <a:ext cx="6696364" cy="131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1"/>
          </p:nvPr>
        </p:nvSpPr>
        <p:spPr>
          <a:xfrm>
            <a:off x="1496291" y="4122772"/>
            <a:ext cx="459970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757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tacado_FondoRojo2">
  <p:cSld name="Destacado_FondoRojo2">
    <p:bg>
      <p:bgPr>
        <a:solidFill>
          <a:schemeClr val="dk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4451" y="0"/>
            <a:ext cx="8151387" cy="599791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5"/>
          <p:cNvSpPr txBox="1">
            <a:spLocks noGrp="1"/>
          </p:cNvSpPr>
          <p:nvPr>
            <p:ph type="title"/>
          </p:nvPr>
        </p:nvSpPr>
        <p:spPr>
          <a:xfrm>
            <a:off x="2395781" y="1523981"/>
            <a:ext cx="5030787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1"/>
          </p:nvPr>
        </p:nvSpPr>
        <p:spPr>
          <a:xfrm>
            <a:off x="2398750" y="4176351"/>
            <a:ext cx="50278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4584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tacado_FondoGris">
  <p:cSld name="Destacado_FondoGris">
    <p:bg>
      <p:bgPr>
        <a:solidFill>
          <a:srgbClr val="E7E7E7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6"/>
          <p:cNvPicPr preferRelativeResize="0"/>
          <p:nvPr/>
        </p:nvPicPr>
        <p:blipFill rotWithShape="1">
          <a:blip r:embed="rId2">
            <a:alphaModFix/>
          </a:blip>
          <a:srcRect b="14291"/>
          <a:stretch/>
        </p:blipFill>
        <p:spPr>
          <a:xfrm>
            <a:off x="658812" y="657224"/>
            <a:ext cx="9128997" cy="620077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6"/>
          <p:cNvSpPr txBox="1">
            <a:spLocks noGrp="1"/>
          </p:cNvSpPr>
          <p:nvPr>
            <p:ph type="title"/>
          </p:nvPr>
        </p:nvSpPr>
        <p:spPr>
          <a:xfrm>
            <a:off x="1180439" y="1391624"/>
            <a:ext cx="5030787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body" idx="1"/>
          </p:nvPr>
        </p:nvSpPr>
        <p:spPr>
          <a:xfrm>
            <a:off x="1183408" y="4130052"/>
            <a:ext cx="50278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803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tacado_FondoRojo4">
  <p:cSld name="Destacado_FondoRojo4">
    <p:bg>
      <p:bgPr>
        <a:solidFill>
          <a:schemeClr val="dk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 txBox="1">
            <a:spLocks noGrp="1"/>
          </p:cNvSpPr>
          <p:nvPr>
            <p:ph type="body" idx="1"/>
          </p:nvPr>
        </p:nvSpPr>
        <p:spPr>
          <a:xfrm>
            <a:off x="658813" y="4556200"/>
            <a:ext cx="75825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body" idx="2"/>
          </p:nvPr>
        </p:nvSpPr>
        <p:spPr>
          <a:xfrm>
            <a:off x="658813" y="657225"/>
            <a:ext cx="7582510" cy="131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3" name="Google Shape;7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 flipH="1">
            <a:off x="6857891" y="2778260"/>
            <a:ext cx="6858000" cy="1301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41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tacado+Foto1">
  <p:cSld name="Destacado+Foto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8" descr="Hombre sentado en un escritorio&#10;&#10;Descripción generada automáticamente con confianza baj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3164" y="0"/>
            <a:ext cx="6968836" cy="63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3164" y="0"/>
            <a:ext cx="6968836" cy="63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8"/>
          <p:cNvSpPr txBox="1">
            <a:spLocks noGrp="1"/>
          </p:cNvSpPr>
          <p:nvPr>
            <p:ph type="body" idx="1"/>
          </p:nvPr>
        </p:nvSpPr>
        <p:spPr>
          <a:xfrm>
            <a:off x="6360366" y="601559"/>
            <a:ext cx="5268650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>
            <a:off x="6360366" y="3355134"/>
            <a:ext cx="49852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292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tacado+Foto2">
  <p:cSld name="Destacado+Foto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9" descr="A picture containing text, person, pos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3"/>
            <a:ext cx="12192001" cy="74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3"/>
            <a:ext cx="7233138" cy="636520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9"/>
          <p:cNvSpPr txBox="1">
            <a:spLocks noGrp="1"/>
          </p:cNvSpPr>
          <p:nvPr>
            <p:ph type="body" idx="1"/>
          </p:nvPr>
        </p:nvSpPr>
        <p:spPr>
          <a:xfrm>
            <a:off x="517109" y="548210"/>
            <a:ext cx="5268650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title"/>
          </p:nvPr>
        </p:nvSpPr>
        <p:spPr>
          <a:xfrm>
            <a:off x="517109" y="3770638"/>
            <a:ext cx="4283491" cy="93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81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s">
  <p:cSld name="Gris">
    <p:bg>
      <p:bgPr>
        <a:solidFill>
          <a:schemeClr val="dk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9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+texto+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4D795E-2F80-6B4C-8466-70BA29E7E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2" y="344386"/>
            <a:ext cx="10698343" cy="3970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lang="en-US" sz="2200" b="1" i="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noProof="0" dirty="0"/>
              <a:t>Encabezado – Máximo dos renglones- Arial 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D7FE5-7B46-D243-A1F1-F5AD91F02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1714884"/>
            <a:ext cx="5322335" cy="150810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SzPct val="90000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buSzPct val="90000"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buSzPct val="90000"/>
              <a:buNone/>
              <a:tabLst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buSzPct val="90000"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buSzPct val="90000"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_tradnl" noProof="0" dirty="0"/>
              <a:t>Texto sin </a:t>
            </a:r>
            <a:r>
              <a:rPr lang="es-ES_tradnl" noProof="0" dirty="0" err="1"/>
              <a:t>bullets</a:t>
            </a:r>
            <a:endParaRPr lang="es-ES_tradnl" noProof="0" dirty="0"/>
          </a:p>
          <a:p>
            <a:pPr lvl="1"/>
            <a:r>
              <a:rPr lang="es-ES_tradnl" noProof="0" dirty="0"/>
              <a:t>Segundo nivel</a:t>
            </a:r>
          </a:p>
          <a:p>
            <a:pPr lvl="2"/>
            <a:r>
              <a:rPr lang="es-ES_tradnl" noProof="0" dirty="0"/>
              <a:t>Tercer nivel</a:t>
            </a:r>
          </a:p>
          <a:p>
            <a:pPr lvl="3"/>
            <a:r>
              <a:rPr lang="es-ES_tradnl" noProof="0" dirty="0"/>
              <a:t>Cuarto nivel</a:t>
            </a:r>
          </a:p>
          <a:p>
            <a:pPr lvl="4"/>
            <a:r>
              <a:rPr lang="es-ES_tradnl" noProof="0" dirty="0"/>
              <a:t>Quinto nivel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6B6CDDD-14DC-134E-946F-6446B4DE9AB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15063" y="1722438"/>
            <a:ext cx="5619750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 gráfico</a:t>
            </a:r>
            <a:endParaRPr lang="en-C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F413FB-F66B-488F-A04C-EC8DB457A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3123FA-6C14-D742-828A-279C6934F7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jo">
  <p:cSld name="Rojo">
    <p:bg>
      <p:bgPr>
        <a:solidFill>
          <a:schemeClr val="dk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331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>
  <p:cSld name="Contraportada">
    <p:bg>
      <p:bgPr>
        <a:solidFill>
          <a:schemeClr val="dk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/>
          <p:nvPr/>
        </p:nvSpPr>
        <p:spPr>
          <a:xfrm>
            <a:off x="838199" y="5567682"/>
            <a:ext cx="3052311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s-CO" sz="2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  <p:pic>
        <p:nvPicPr>
          <p:cNvPr id="89" name="Google Shape;8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90418"/>
            <a:ext cx="12192000" cy="133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107431"/>
            <a:ext cx="2286000" cy="75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107431"/>
            <a:ext cx="2286000" cy="75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3317" y="5730239"/>
            <a:ext cx="2380484" cy="204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671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416" y="1440307"/>
            <a:ext cx="5122545" cy="392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94346" y="1515008"/>
            <a:ext cx="4152265" cy="393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9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Fuente:</a:t>
            </a:r>
            <a:r>
              <a:rPr spc="-25" dirty="0"/>
              <a:t> </a:t>
            </a:r>
            <a:r>
              <a:rPr dirty="0"/>
              <a:t>Cámara</a:t>
            </a:r>
            <a:r>
              <a:rPr spc="-20" dirty="0"/>
              <a:t> </a:t>
            </a:r>
            <a:r>
              <a:rPr dirty="0"/>
              <a:t>de Comercio</a:t>
            </a:r>
            <a:r>
              <a:rPr spc="-35" dirty="0"/>
              <a:t> </a:t>
            </a:r>
            <a:r>
              <a:rPr dirty="0"/>
              <a:t>de Bogotá.</a:t>
            </a:r>
            <a:r>
              <a:rPr spc="-20" dirty="0"/>
              <a:t> </a:t>
            </a:r>
            <a:r>
              <a:rPr spc="-5" dirty="0"/>
              <a:t>Gran</a:t>
            </a:r>
            <a:r>
              <a:rPr spc="-10" dirty="0"/>
              <a:t> </a:t>
            </a:r>
            <a:r>
              <a:rPr dirty="0"/>
              <a:t>Encuesta</a:t>
            </a:r>
            <a:r>
              <a:rPr spc="-20" dirty="0"/>
              <a:t> </a:t>
            </a:r>
            <a:r>
              <a:rPr dirty="0"/>
              <a:t>Sobre</a:t>
            </a:r>
            <a:r>
              <a:rPr spc="-20" dirty="0"/>
              <a:t> </a:t>
            </a:r>
            <a:r>
              <a:rPr dirty="0"/>
              <a:t>el</a:t>
            </a:r>
            <a:r>
              <a:rPr spc="10" dirty="0"/>
              <a:t> </a:t>
            </a:r>
            <a:r>
              <a:rPr dirty="0"/>
              <a:t>Empresariado</a:t>
            </a:r>
            <a:r>
              <a:rPr spc="-4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Bogotá</a:t>
            </a:r>
            <a:r>
              <a:rPr spc="-10" dirty="0"/>
              <a:t> </a:t>
            </a:r>
            <a:r>
              <a:rPr dirty="0"/>
              <a:t>y</a:t>
            </a:r>
            <a:r>
              <a:rPr spc="-10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dirty="0"/>
              <a:t>Región</a:t>
            </a:r>
            <a:r>
              <a:rPr spc="15" dirty="0"/>
              <a:t> </a:t>
            </a:r>
            <a:r>
              <a:rPr dirty="0"/>
              <a:t>- 2021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13388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6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965F-0D7C-7840-8D02-0706D9776707}" type="datetimeFigureOut">
              <a:rPr lang="es-ES" smtClean="0"/>
              <a:t>22/03/2023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E476-9069-5044-9A86-7A2CDA6773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665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353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90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8803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1303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4042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">
            <a:extLst>
              <a:ext uri="{FF2B5EF4-FFF2-40B4-BE49-F238E27FC236}">
                <a16:creationId xmlns:a16="http://schemas.microsoft.com/office/drawing/2014/main" id="{F3FFAF36-2C4B-400A-925A-732215955DA6}"/>
              </a:ext>
            </a:extLst>
          </p:cNvPr>
          <p:cNvSpPr/>
          <p:nvPr userDrawn="1"/>
        </p:nvSpPr>
        <p:spPr>
          <a:xfrm rot="19437896">
            <a:off x="1838780" y="2362240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B378E988-CF50-42D9-BB8A-C7CC41B0FF82}"/>
              </a:ext>
            </a:extLst>
          </p:cNvPr>
          <p:cNvSpPr/>
          <p:nvPr userDrawn="1"/>
        </p:nvSpPr>
        <p:spPr>
          <a:xfrm rot="3709911">
            <a:off x="2854980" y="177488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Oval 2">
            <a:extLst>
              <a:ext uri="{FF2B5EF4-FFF2-40B4-BE49-F238E27FC236}">
                <a16:creationId xmlns:a16="http://schemas.microsoft.com/office/drawing/2014/main" id="{882B12CC-1A46-4380-988F-674F427BDFAA}"/>
              </a:ext>
            </a:extLst>
          </p:cNvPr>
          <p:cNvSpPr/>
          <p:nvPr userDrawn="1"/>
        </p:nvSpPr>
        <p:spPr>
          <a:xfrm>
            <a:off x="1048873" y="497779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9E0B5CE1-6191-492E-979D-03E880B959B9}"/>
              </a:ext>
            </a:extLst>
          </p:cNvPr>
          <p:cNvSpPr/>
          <p:nvPr userDrawn="1"/>
        </p:nvSpPr>
        <p:spPr>
          <a:xfrm rot="19437896">
            <a:off x="3270239" y="533348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2">
            <a:extLst>
              <a:ext uri="{FF2B5EF4-FFF2-40B4-BE49-F238E27FC236}">
                <a16:creationId xmlns:a16="http://schemas.microsoft.com/office/drawing/2014/main" id="{0A67EB8D-45A4-4910-AADE-A48602E910EF}"/>
              </a:ext>
            </a:extLst>
          </p:cNvPr>
          <p:cNvSpPr/>
          <p:nvPr userDrawn="1"/>
        </p:nvSpPr>
        <p:spPr>
          <a:xfrm rot="3709911">
            <a:off x="237016" y="1454775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A0CF3B62-DB0F-4638-94E6-97B858867087}"/>
              </a:ext>
            </a:extLst>
          </p:cNvPr>
          <p:cNvSpPr/>
          <p:nvPr userDrawn="1"/>
        </p:nvSpPr>
        <p:spPr>
          <a:xfrm rot="8100000">
            <a:off x="998505" y="1013950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D57B7012-81D1-4191-8692-189F53B11026}"/>
              </a:ext>
            </a:extLst>
          </p:cNvPr>
          <p:cNvSpPr/>
          <p:nvPr userDrawn="1"/>
        </p:nvSpPr>
        <p:spPr>
          <a:xfrm rot="5157174">
            <a:off x="3514632" y="1701234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8B8C5338-F012-4C7E-9ACF-B5A004F58BC4}"/>
              </a:ext>
            </a:extLst>
          </p:cNvPr>
          <p:cNvSpPr/>
          <p:nvPr userDrawn="1"/>
        </p:nvSpPr>
        <p:spPr>
          <a:xfrm rot="900000">
            <a:off x="3586510" y="2731196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F14FC152-57DA-44B2-A3EA-C4C08418F158}"/>
              </a:ext>
            </a:extLst>
          </p:cNvPr>
          <p:cNvSpPr/>
          <p:nvPr userDrawn="1"/>
        </p:nvSpPr>
        <p:spPr>
          <a:xfrm rot="900000">
            <a:off x="1168343" y="3259592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547F32D0-9CB1-4705-8640-A43951E0E605}"/>
              </a:ext>
            </a:extLst>
          </p:cNvPr>
          <p:cNvSpPr/>
          <p:nvPr userDrawn="1"/>
        </p:nvSpPr>
        <p:spPr>
          <a:xfrm rot="3709911">
            <a:off x="214059" y="342467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id="{21073768-FD4E-4493-888D-9732C93ED0D8}"/>
              </a:ext>
            </a:extLst>
          </p:cNvPr>
          <p:cNvSpPr/>
          <p:nvPr userDrawn="1"/>
        </p:nvSpPr>
        <p:spPr>
          <a:xfrm rot="8100000">
            <a:off x="4838833" y="581154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Oval 2">
            <a:extLst>
              <a:ext uri="{FF2B5EF4-FFF2-40B4-BE49-F238E27FC236}">
                <a16:creationId xmlns:a16="http://schemas.microsoft.com/office/drawing/2014/main" id="{1D42871E-8273-4BDC-8CA1-94B1735D8EDF}"/>
              </a:ext>
            </a:extLst>
          </p:cNvPr>
          <p:cNvSpPr/>
          <p:nvPr userDrawn="1"/>
        </p:nvSpPr>
        <p:spPr>
          <a:xfrm rot="19437896">
            <a:off x="4863418" y="178089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CE15439B-0BDE-4539-A86A-60E9DC33FD77}"/>
              </a:ext>
            </a:extLst>
          </p:cNvPr>
          <p:cNvSpPr/>
          <p:nvPr userDrawn="1"/>
        </p:nvSpPr>
        <p:spPr>
          <a:xfrm rot="900000">
            <a:off x="2051612" y="2186572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">
            <a:extLst>
              <a:ext uri="{FF2B5EF4-FFF2-40B4-BE49-F238E27FC236}">
                <a16:creationId xmlns:a16="http://schemas.microsoft.com/office/drawing/2014/main" id="{6298CC55-4945-46BD-8615-24E6D3295A86}"/>
              </a:ext>
            </a:extLst>
          </p:cNvPr>
          <p:cNvSpPr/>
          <p:nvPr userDrawn="1"/>
        </p:nvSpPr>
        <p:spPr>
          <a:xfrm rot="3709911">
            <a:off x="2616634" y="3622577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2">
            <a:extLst>
              <a:ext uri="{FF2B5EF4-FFF2-40B4-BE49-F238E27FC236}">
                <a16:creationId xmlns:a16="http://schemas.microsoft.com/office/drawing/2014/main" id="{A0796784-D231-4ABA-8910-4D81ACFFD485}"/>
              </a:ext>
            </a:extLst>
          </p:cNvPr>
          <p:cNvSpPr/>
          <p:nvPr userDrawn="1"/>
        </p:nvSpPr>
        <p:spPr>
          <a:xfrm rot="3709911">
            <a:off x="2933966" y="330776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90FD235E-0A91-4D21-B439-5C7942717E86}"/>
              </a:ext>
            </a:extLst>
          </p:cNvPr>
          <p:cNvSpPr/>
          <p:nvPr userDrawn="1"/>
        </p:nvSpPr>
        <p:spPr>
          <a:xfrm rot="900000">
            <a:off x="5193686" y="3075597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0EFA984F-F0B3-4CAF-8E35-AF3B5ED34BB8}"/>
              </a:ext>
            </a:extLst>
          </p:cNvPr>
          <p:cNvSpPr/>
          <p:nvPr userDrawn="1"/>
        </p:nvSpPr>
        <p:spPr>
          <a:xfrm rot="3709911">
            <a:off x="2070340" y="582744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">
            <a:extLst>
              <a:ext uri="{FF2B5EF4-FFF2-40B4-BE49-F238E27FC236}">
                <a16:creationId xmlns:a16="http://schemas.microsoft.com/office/drawing/2014/main" id="{716C2270-FE55-45F4-830A-CEEE330AAB4B}"/>
              </a:ext>
            </a:extLst>
          </p:cNvPr>
          <p:cNvSpPr/>
          <p:nvPr userDrawn="1"/>
        </p:nvSpPr>
        <p:spPr>
          <a:xfrm rot="19437896">
            <a:off x="398767" y="424638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Oval 2">
            <a:extLst>
              <a:ext uri="{FF2B5EF4-FFF2-40B4-BE49-F238E27FC236}">
                <a16:creationId xmlns:a16="http://schemas.microsoft.com/office/drawing/2014/main" id="{E437DF43-9E19-4E00-ADE0-77136E44B427}"/>
              </a:ext>
            </a:extLst>
          </p:cNvPr>
          <p:cNvSpPr/>
          <p:nvPr userDrawn="1"/>
        </p:nvSpPr>
        <p:spPr>
          <a:xfrm rot="19437896">
            <a:off x="539123" y="2595464"/>
            <a:ext cx="826258" cy="7569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Oval 2">
            <a:extLst>
              <a:ext uri="{FF2B5EF4-FFF2-40B4-BE49-F238E27FC236}">
                <a16:creationId xmlns:a16="http://schemas.microsoft.com/office/drawing/2014/main" id="{E6275495-B5CE-4EF7-B942-C32B042C1551}"/>
              </a:ext>
            </a:extLst>
          </p:cNvPr>
          <p:cNvSpPr/>
          <p:nvPr userDrawn="1"/>
        </p:nvSpPr>
        <p:spPr>
          <a:xfrm rot="19437896">
            <a:off x="4270899" y="52580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6E4E7F37-8DDA-43E6-815F-6D9BA7B8A2D5}"/>
              </a:ext>
            </a:extLst>
          </p:cNvPr>
          <p:cNvSpPr/>
          <p:nvPr userDrawn="1"/>
        </p:nvSpPr>
        <p:spPr>
          <a:xfrm rot="3709911">
            <a:off x="1553212" y="587007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B94DBAFA-3F1D-47A1-839E-3719DE3EBC6E}"/>
              </a:ext>
            </a:extLst>
          </p:cNvPr>
          <p:cNvSpPr/>
          <p:nvPr userDrawn="1"/>
        </p:nvSpPr>
        <p:spPr>
          <a:xfrm>
            <a:off x="660460" y="4701812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5F0DE6B8-9DA6-48F5-AF04-7278BEE6A96F}"/>
              </a:ext>
            </a:extLst>
          </p:cNvPr>
          <p:cNvSpPr/>
          <p:nvPr userDrawn="1"/>
        </p:nvSpPr>
        <p:spPr>
          <a:xfrm rot="19437896">
            <a:off x="2314619" y="4700669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56472159-3837-4012-8E16-16B2FD021F97}"/>
              </a:ext>
            </a:extLst>
          </p:cNvPr>
          <p:cNvSpPr/>
          <p:nvPr userDrawn="1"/>
        </p:nvSpPr>
        <p:spPr>
          <a:xfrm rot="8100000">
            <a:off x="-424473" y="5170061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F2D9B3CB-56C4-44F0-923E-75E14486D199}"/>
              </a:ext>
            </a:extLst>
          </p:cNvPr>
          <p:cNvSpPr/>
          <p:nvPr userDrawn="1"/>
        </p:nvSpPr>
        <p:spPr>
          <a:xfrm rot="5157174">
            <a:off x="2212864" y="5796427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C5F6E746-37D8-4A7A-AD33-6B6B1D014BD4}"/>
              </a:ext>
            </a:extLst>
          </p:cNvPr>
          <p:cNvSpPr/>
          <p:nvPr userDrawn="1"/>
        </p:nvSpPr>
        <p:spPr>
          <a:xfrm rot="900000">
            <a:off x="321825" y="4090744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379CFB22-212D-4552-83FB-F9C38030B6EA}"/>
              </a:ext>
            </a:extLst>
          </p:cNvPr>
          <p:cNvSpPr/>
          <p:nvPr userDrawn="1"/>
        </p:nvSpPr>
        <p:spPr>
          <a:xfrm rot="900000">
            <a:off x="1600041" y="465043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116A01F3-5E4C-410E-93C1-F085D04D1170}"/>
              </a:ext>
            </a:extLst>
          </p:cNvPr>
          <p:cNvSpPr/>
          <p:nvPr userDrawn="1"/>
        </p:nvSpPr>
        <p:spPr>
          <a:xfrm rot="3709911">
            <a:off x="4429414" y="298303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EF0F6281-4283-4BFA-9BD6-03D8CD575F45}"/>
              </a:ext>
            </a:extLst>
          </p:cNvPr>
          <p:cNvSpPr/>
          <p:nvPr userDrawn="1"/>
        </p:nvSpPr>
        <p:spPr>
          <a:xfrm rot="8100000">
            <a:off x="3377267" y="3485261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70C0120E-1DA4-4408-BBA5-0C14EA77E097}"/>
              </a:ext>
            </a:extLst>
          </p:cNvPr>
          <p:cNvSpPr/>
          <p:nvPr userDrawn="1"/>
        </p:nvSpPr>
        <p:spPr>
          <a:xfrm rot="19437896">
            <a:off x="3561650" y="5876089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3C952919-975B-4539-9278-27219E721DA4}"/>
              </a:ext>
            </a:extLst>
          </p:cNvPr>
          <p:cNvSpPr/>
          <p:nvPr userDrawn="1"/>
        </p:nvSpPr>
        <p:spPr>
          <a:xfrm rot="900000">
            <a:off x="4245490" y="3608737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D5306C3F-626B-4D03-80B7-B6706B651F76}"/>
              </a:ext>
            </a:extLst>
          </p:cNvPr>
          <p:cNvSpPr/>
          <p:nvPr userDrawn="1"/>
        </p:nvSpPr>
        <p:spPr>
          <a:xfrm rot="3709911">
            <a:off x="3599311" y="4368286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993DAAA7-9B09-4DD2-9187-75E3581900E1}"/>
              </a:ext>
            </a:extLst>
          </p:cNvPr>
          <p:cNvSpPr/>
          <p:nvPr userDrawn="1"/>
        </p:nvSpPr>
        <p:spPr>
          <a:xfrm rot="3709911">
            <a:off x="1848179" y="4037013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Oval 2">
            <a:extLst>
              <a:ext uri="{FF2B5EF4-FFF2-40B4-BE49-F238E27FC236}">
                <a16:creationId xmlns:a16="http://schemas.microsoft.com/office/drawing/2014/main" id="{58EAD41B-5683-47F8-B4DF-FEB698E8D5C9}"/>
              </a:ext>
            </a:extLst>
          </p:cNvPr>
          <p:cNvSpPr/>
          <p:nvPr userDrawn="1"/>
        </p:nvSpPr>
        <p:spPr>
          <a:xfrm rot="900000">
            <a:off x="3336589" y="5100329"/>
            <a:ext cx="815880" cy="74741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7F47E53E-A714-49C8-9CF6-E8CEA0D64CE8}"/>
              </a:ext>
            </a:extLst>
          </p:cNvPr>
          <p:cNvSpPr/>
          <p:nvPr userDrawn="1"/>
        </p:nvSpPr>
        <p:spPr>
          <a:xfrm rot="19437896">
            <a:off x="-857233" y="6604006"/>
            <a:ext cx="1015434" cy="9302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A538598F-4ECE-4AE8-8B4F-F99AEF364E8B}"/>
              </a:ext>
            </a:extLst>
          </p:cNvPr>
          <p:cNvSpPr/>
          <p:nvPr userDrawn="1"/>
        </p:nvSpPr>
        <p:spPr>
          <a:xfrm rot="19437896">
            <a:off x="4773279" y="438311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034275C5-196F-49DE-9AF5-76EB1B2D8275}"/>
              </a:ext>
            </a:extLst>
          </p:cNvPr>
          <p:cNvSpPr/>
          <p:nvPr userDrawn="1"/>
        </p:nvSpPr>
        <p:spPr>
          <a:xfrm rot="8100000">
            <a:off x="2818578" y="1990373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C3F37386-5866-4EED-9107-2A36F47353AE}"/>
              </a:ext>
            </a:extLst>
          </p:cNvPr>
          <p:cNvSpPr/>
          <p:nvPr userDrawn="1"/>
        </p:nvSpPr>
        <p:spPr>
          <a:xfrm rot="8100000">
            <a:off x="4228067" y="4747085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33257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+TextoyVin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4D795E-2F80-6B4C-8466-70BA29E7E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2" y="344386"/>
            <a:ext cx="10793233" cy="3970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lang="en-US" sz="2200" b="1" i="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noProof="0" dirty="0"/>
              <a:t>Encabezado – Máximo dos renglones- Arial 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D7FE5-7B46-D243-A1F1-F5AD91F02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1714884"/>
            <a:ext cx="5388595" cy="20170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SzPct val="90000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SzPct val="90000"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SzPct val="90000"/>
              <a:buNone/>
              <a:tabLst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SzPct val="90000"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SzPct val="90000"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_tradnl" noProof="0" dirty="0"/>
              <a:t>Texto sin </a:t>
            </a:r>
            <a:r>
              <a:rPr lang="es-ES_tradnl" noProof="0" dirty="0" err="1"/>
              <a:t>bullets</a:t>
            </a:r>
            <a:endParaRPr lang="es-ES_tradnl" noProof="0" dirty="0"/>
          </a:p>
          <a:p>
            <a:pPr lvl="1"/>
            <a:r>
              <a:rPr lang="es-ES_tradnl" noProof="0" dirty="0"/>
              <a:t>Segundo nivel</a:t>
            </a:r>
          </a:p>
          <a:p>
            <a:pPr lvl="2"/>
            <a:r>
              <a:rPr lang="es-ES_tradnl" noProof="0" dirty="0"/>
              <a:t>Tercer nivel</a:t>
            </a:r>
          </a:p>
          <a:p>
            <a:pPr lvl="3"/>
            <a:r>
              <a:rPr lang="es-ES_tradnl" noProof="0" dirty="0"/>
              <a:t>Cuarto nivel</a:t>
            </a:r>
          </a:p>
          <a:p>
            <a:pPr lvl="4"/>
            <a:r>
              <a:rPr lang="es-ES_tradnl" noProof="0" dirty="0"/>
              <a:t>Quinto nivel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4ACD529-59DB-49C0-947A-A61538B7B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2A5C74B-7FB7-BC43-A610-9EF4F5CFB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5839" y="1714884"/>
            <a:ext cx="5322335" cy="163121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1200"/>
              </a:spcBef>
              <a:buSzPct val="90000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SzPct val="9000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3150" indent="-158750">
              <a:lnSpc>
                <a:spcPct val="100000"/>
              </a:lnSpc>
              <a:spcBef>
                <a:spcPts val="1200"/>
              </a:spcBef>
              <a:buSzPct val="90000"/>
              <a:tabLst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SzPct val="90000"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SzPct val="90000"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_tradnl" noProof="0" dirty="0"/>
              <a:t>Texto con </a:t>
            </a:r>
            <a:r>
              <a:rPr lang="es-ES_tradnl" noProof="0" dirty="0" err="1"/>
              <a:t>bullets</a:t>
            </a:r>
            <a:endParaRPr lang="es-ES_tradnl" noProof="0" dirty="0"/>
          </a:p>
          <a:p>
            <a:pPr lvl="1"/>
            <a:r>
              <a:rPr lang="es-ES_tradnl" noProof="0" dirty="0"/>
              <a:t>Segundo nivel</a:t>
            </a:r>
          </a:p>
          <a:p>
            <a:pPr lvl="2"/>
            <a:r>
              <a:rPr lang="es-ES_tradnl" noProof="0" dirty="0"/>
              <a:t>Tercer nivel</a:t>
            </a:r>
          </a:p>
          <a:p>
            <a:pPr lvl="3"/>
            <a:r>
              <a:rPr lang="es-ES_tradnl" noProof="0" dirty="0"/>
              <a:t>Cuarto nivel</a:t>
            </a:r>
          </a:p>
          <a:p>
            <a:pPr lvl="4"/>
            <a:r>
              <a:rPr lang="es-ES_tradnl" noProof="0" dirty="0"/>
              <a:t>Quinto nivel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A5179B-8A18-C948-B26B-D80913F7B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12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11C7802-0270-441B-9D57-6EB56016906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95311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66C92F7-2E27-469F-AEAC-8DBEC5FE772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295743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7FCFEA9-28B7-4A1C-8BC7-F3F635A8BB6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96174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6279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16A93B-6921-4C70-8BB4-714FCAD39A3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827782" y="2898848"/>
            <a:ext cx="1190833" cy="1952967"/>
          </a:xfrm>
          <a:custGeom>
            <a:avLst/>
            <a:gdLst>
              <a:gd name="connsiteX0" fmla="*/ 0 w 1190833"/>
              <a:gd name="connsiteY0" fmla="*/ 0 h 1952967"/>
              <a:gd name="connsiteX1" fmla="*/ 1190833 w 1190833"/>
              <a:gd name="connsiteY1" fmla="*/ 0 h 1952967"/>
              <a:gd name="connsiteX2" fmla="*/ 1190833 w 1190833"/>
              <a:gd name="connsiteY2" fmla="*/ 1952967 h 1952967"/>
              <a:gd name="connsiteX3" fmla="*/ 0 w 1190833"/>
              <a:gd name="connsiteY3" fmla="*/ 1952967 h 195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833" h="1952967">
                <a:moveTo>
                  <a:pt x="0" y="0"/>
                </a:moveTo>
                <a:lnTo>
                  <a:pt x="1190833" y="0"/>
                </a:lnTo>
                <a:lnTo>
                  <a:pt x="1190833" y="1952967"/>
                </a:lnTo>
                <a:lnTo>
                  <a:pt x="0" y="19529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1937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968208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365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AE611C2-19EC-4180-B746-B8E5A871E71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1A7D8-3817-4D41-B0AC-6F6407DDD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968208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6813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5875FE7-E5ED-4E41-9EB7-B5DE447AD05E}"/>
              </a:ext>
            </a:extLst>
          </p:cNvPr>
          <p:cNvSpPr>
            <a:spLocks/>
          </p:cNvSpPr>
          <p:nvPr userDrawn="1"/>
        </p:nvSpPr>
        <p:spPr bwMode="auto">
          <a:xfrm>
            <a:off x="0" y="2596"/>
            <a:ext cx="11682484" cy="6855404"/>
          </a:xfrm>
          <a:custGeom>
            <a:avLst/>
            <a:gdLst>
              <a:gd name="connsiteX0" fmla="*/ 135716 w 11682484"/>
              <a:gd name="connsiteY0" fmla="*/ 0 h 6855404"/>
              <a:gd name="connsiteX1" fmla="*/ 1583140 w 11682484"/>
              <a:gd name="connsiteY1" fmla="*/ 1348532 h 6855404"/>
              <a:gd name="connsiteX2" fmla="*/ 11682484 w 11682484"/>
              <a:gd name="connsiteY2" fmla="*/ 4114823 h 6855404"/>
              <a:gd name="connsiteX3" fmla="*/ 11682484 w 11682484"/>
              <a:gd name="connsiteY3" fmla="*/ 6855404 h 6855404"/>
              <a:gd name="connsiteX4" fmla="*/ 9707328 w 11682484"/>
              <a:gd name="connsiteY4" fmla="*/ 6855404 h 6855404"/>
              <a:gd name="connsiteX5" fmla="*/ 9569988 w 11682484"/>
              <a:gd name="connsiteY5" fmla="*/ 6685097 h 6855404"/>
              <a:gd name="connsiteX6" fmla="*/ 5598025 w 11682484"/>
              <a:gd name="connsiteY6" fmla="*/ 3691219 h 6855404"/>
              <a:gd name="connsiteX7" fmla="*/ 2821856 w 11682484"/>
              <a:gd name="connsiteY7" fmla="*/ 3599026 h 6855404"/>
              <a:gd name="connsiteX8" fmla="*/ 63756 w 11682484"/>
              <a:gd name="connsiteY8" fmla="*/ 6602507 h 6855404"/>
              <a:gd name="connsiteX9" fmla="*/ 3589 w 11682484"/>
              <a:gd name="connsiteY9" fmla="*/ 6855404 h 6855404"/>
              <a:gd name="connsiteX10" fmla="*/ 0 w 11682484"/>
              <a:gd name="connsiteY10" fmla="*/ 6855404 h 6855404"/>
              <a:gd name="connsiteX11" fmla="*/ 0 w 11682484"/>
              <a:gd name="connsiteY11" fmla="*/ 5728147 h 6855404"/>
              <a:gd name="connsiteX12" fmla="*/ 0 w 11682484"/>
              <a:gd name="connsiteY12" fmla="*/ 1967486 h 6855404"/>
              <a:gd name="connsiteX13" fmla="*/ 0 w 11682484"/>
              <a:gd name="connsiteY13" fmla="*/ 825147 h 6855404"/>
              <a:gd name="connsiteX14" fmla="*/ 1 w 11682484"/>
              <a:gd name="connsiteY14" fmla="*/ 825147 h 6855404"/>
              <a:gd name="connsiteX15" fmla="*/ 1 w 11682484"/>
              <a:gd name="connsiteY15" fmla="*/ 479227 h 6855404"/>
              <a:gd name="connsiteX16" fmla="*/ 1 w 11682484"/>
              <a:gd name="connsiteY16" fmla="*/ 346491 h 6855404"/>
              <a:gd name="connsiteX17" fmla="*/ 2 w 11682484"/>
              <a:gd name="connsiteY17" fmla="*/ 346491 h 6855404"/>
              <a:gd name="connsiteX18" fmla="*/ 2 w 11682484"/>
              <a:gd name="connsiteY18" fmla="*/ 571 h 6855404"/>
              <a:gd name="connsiteX19" fmla="*/ 127322 w 11682484"/>
              <a:gd name="connsiteY19" fmla="*/ 31 h 68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82484" h="6855404">
                <a:moveTo>
                  <a:pt x="135716" y="0"/>
                </a:moveTo>
                <a:lnTo>
                  <a:pt x="1583140" y="1348532"/>
                </a:lnTo>
                <a:lnTo>
                  <a:pt x="11682484" y="4114823"/>
                </a:lnTo>
                <a:lnTo>
                  <a:pt x="11682484" y="6855404"/>
                </a:lnTo>
                <a:lnTo>
                  <a:pt x="9707328" y="6855404"/>
                </a:lnTo>
                <a:lnTo>
                  <a:pt x="9569988" y="6685097"/>
                </a:lnTo>
                <a:cubicBezTo>
                  <a:pt x="8411292" y="5293196"/>
                  <a:pt x="7168522" y="4300079"/>
                  <a:pt x="5598025" y="3691219"/>
                </a:cubicBezTo>
                <a:cubicBezTo>
                  <a:pt x="4810593" y="3386702"/>
                  <a:pt x="3628101" y="3319652"/>
                  <a:pt x="2821856" y="3599026"/>
                </a:cubicBezTo>
                <a:cubicBezTo>
                  <a:pt x="1476436" y="4020704"/>
                  <a:pt x="428633" y="5267408"/>
                  <a:pt x="63756" y="6602507"/>
                </a:cubicBezTo>
                <a:lnTo>
                  <a:pt x="3589" y="6855404"/>
                </a:lnTo>
                <a:lnTo>
                  <a:pt x="0" y="6855404"/>
                </a:lnTo>
                <a:lnTo>
                  <a:pt x="0" y="5728147"/>
                </a:lnTo>
                <a:lnTo>
                  <a:pt x="0" y="1967486"/>
                </a:lnTo>
                <a:lnTo>
                  <a:pt x="0" y="825147"/>
                </a:lnTo>
                <a:lnTo>
                  <a:pt x="1" y="825147"/>
                </a:lnTo>
                <a:lnTo>
                  <a:pt x="1" y="479227"/>
                </a:lnTo>
                <a:lnTo>
                  <a:pt x="1" y="346491"/>
                </a:lnTo>
                <a:lnTo>
                  <a:pt x="2" y="346491"/>
                </a:lnTo>
                <a:lnTo>
                  <a:pt x="2" y="571"/>
                </a:lnTo>
                <a:cubicBezTo>
                  <a:pt x="2" y="571"/>
                  <a:pt x="46193" y="353"/>
                  <a:pt x="127322" y="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218F5CF-15FE-4EEB-9CE3-3FBB4D1D799E}"/>
              </a:ext>
            </a:extLst>
          </p:cNvPr>
          <p:cNvSpPr>
            <a:spLocks/>
          </p:cNvSpPr>
          <p:nvPr userDrawn="1"/>
        </p:nvSpPr>
        <p:spPr bwMode="auto">
          <a:xfrm rot="213804">
            <a:off x="-19171" y="109604"/>
            <a:ext cx="12075996" cy="2051564"/>
          </a:xfrm>
          <a:custGeom>
            <a:avLst/>
            <a:gdLst>
              <a:gd name="connsiteX0" fmla="*/ 1 w 12075996"/>
              <a:gd name="connsiteY0" fmla="*/ 264203 h 2051564"/>
              <a:gd name="connsiteX1" fmla="*/ 4242639 w 12075996"/>
              <a:gd name="connsiteY1" fmla="*/ 0 h 2051564"/>
              <a:gd name="connsiteX2" fmla="*/ 4506096 w 12075996"/>
              <a:gd name="connsiteY2" fmla="*/ 105217 h 2051564"/>
              <a:gd name="connsiteX3" fmla="*/ 7760587 w 12075996"/>
              <a:gd name="connsiteY3" fmla="*/ 1449725 h 2051564"/>
              <a:gd name="connsiteX4" fmla="*/ 12023712 w 12075996"/>
              <a:gd name="connsiteY4" fmla="*/ 181916 h 2051564"/>
              <a:gd name="connsiteX5" fmla="*/ 12075996 w 12075996"/>
              <a:gd name="connsiteY5" fmla="*/ 38560 h 2051564"/>
              <a:gd name="connsiteX6" fmla="*/ 12075996 w 12075996"/>
              <a:gd name="connsiteY6" fmla="*/ 49656 h 2051564"/>
              <a:gd name="connsiteX7" fmla="*/ 12034949 w 12075996"/>
              <a:gd name="connsiteY7" fmla="*/ 192180 h 2051564"/>
              <a:gd name="connsiteX8" fmla="*/ 7869859 w 12075996"/>
              <a:gd name="connsiteY8" fmla="*/ 1752181 h 2051564"/>
              <a:gd name="connsiteX9" fmla="*/ 3235820 w 12075996"/>
              <a:gd name="connsiteY9" fmla="*/ 242456 h 2051564"/>
              <a:gd name="connsiteX10" fmla="*/ 1558466 w 12075996"/>
              <a:gd name="connsiteY10" fmla="*/ 338976 h 2051564"/>
              <a:gd name="connsiteX11" fmla="*/ 220 w 12075996"/>
              <a:gd name="connsiteY11" fmla="*/ 450295 h 2051564"/>
              <a:gd name="connsiteX12" fmla="*/ 881 w 12075996"/>
              <a:gd name="connsiteY12" fmla="*/ 459818 h 2051564"/>
              <a:gd name="connsiteX13" fmla="*/ 0 w 12075996"/>
              <a:gd name="connsiteY13" fmla="*/ 459516 h 2051564"/>
              <a:gd name="connsiteX14" fmla="*/ 0 w 12075996"/>
              <a:gd name="connsiteY14" fmla="*/ 429248 h 2051564"/>
              <a:gd name="connsiteX15" fmla="*/ 1 w 12075996"/>
              <a:gd name="connsiteY15" fmla="*/ 429248 h 205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75996" h="2051564">
                <a:moveTo>
                  <a:pt x="1" y="264203"/>
                </a:moveTo>
                <a:lnTo>
                  <a:pt x="4242639" y="0"/>
                </a:lnTo>
                <a:lnTo>
                  <a:pt x="4506096" y="105217"/>
                </a:lnTo>
                <a:cubicBezTo>
                  <a:pt x="5593744" y="542784"/>
                  <a:pt x="6923737" y="1110296"/>
                  <a:pt x="7760587" y="1449725"/>
                </a:cubicBezTo>
                <a:cubicBezTo>
                  <a:pt x="10618004" y="2616266"/>
                  <a:pt x="11666948" y="1084938"/>
                  <a:pt x="12023712" y="181916"/>
                </a:cubicBezTo>
                <a:lnTo>
                  <a:pt x="12075996" y="38560"/>
                </a:lnTo>
                <a:lnTo>
                  <a:pt x="12075996" y="49656"/>
                </a:lnTo>
                <a:lnTo>
                  <a:pt x="12034949" y="192180"/>
                </a:lnTo>
                <a:cubicBezTo>
                  <a:pt x="11741579" y="1117741"/>
                  <a:pt x="10801203" y="2718034"/>
                  <a:pt x="7869859" y="1752181"/>
                </a:cubicBezTo>
                <a:cubicBezTo>
                  <a:pt x="6621354" y="1343948"/>
                  <a:pt x="4298591" y="526574"/>
                  <a:pt x="3235820" y="242456"/>
                </a:cubicBezTo>
                <a:cubicBezTo>
                  <a:pt x="3156415" y="232591"/>
                  <a:pt x="2347516" y="284550"/>
                  <a:pt x="1558466" y="338976"/>
                </a:cubicBezTo>
                <a:cubicBezTo>
                  <a:pt x="769418" y="393403"/>
                  <a:pt x="220" y="450295"/>
                  <a:pt x="220" y="450295"/>
                </a:cubicBezTo>
                <a:lnTo>
                  <a:pt x="881" y="459818"/>
                </a:lnTo>
                <a:lnTo>
                  <a:pt x="0" y="459516"/>
                </a:lnTo>
                <a:lnTo>
                  <a:pt x="0" y="429248"/>
                </a:lnTo>
                <a:lnTo>
                  <a:pt x="1" y="429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15AE85-5663-49FF-822D-A9BCC638FE7E}"/>
              </a:ext>
            </a:extLst>
          </p:cNvPr>
          <p:cNvSpPr>
            <a:spLocks/>
          </p:cNvSpPr>
          <p:nvPr userDrawn="1"/>
        </p:nvSpPr>
        <p:spPr bwMode="auto">
          <a:xfrm>
            <a:off x="-2" y="0"/>
            <a:ext cx="12192002" cy="6858000"/>
          </a:xfrm>
          <a:custGeom>
            <a:avLst/>
            <a:gdLst>
              <a:gd name="connsiteX0" fmla="*/ 1562216 w 12192002"/>
              <a:gd name="connsiteY0" fmla="*/ 24 h 6847230"/>
              <a:gd name="connsiteX1" fmla="*/ 3242227 w 12192002"/>
              <a:gd name="connsiteY1" fmla="*/ 19898 h 6847230"/>
              <a:gd name="connsiteX2" fmla="*/ 7760587 w 12192002"/>
              <a:gd name="connsiteY2" fmla="*/ 1846920 h 6847230"/>
              <a:gd name="connsiteX3" fmla="*/ 12192002 w 12192002"/>
              <a:gd name="connsiteY3" fmla="*/ 3162 h 6847230"/>
              <a:gd name="connsiteX4" fmla="*/ 12192002 w 12192002"/>
              <a:gd name="connsiteY4" fmla="*/ 1143708 h 6847230"/>
              <a:gd name="connsiteX5" fmla="*/ 12192002 w 12192002"/>
              <a:gd name="connsiteY5" fmla="*/ 6847230 h 6847230"/>
              <a:gd name="connsiteX6" fmla="*/ 10130702 w 12192002"/>
              <a:gd name="connsiteY6" fmla="*/ 6847230 h 6847230"/>
              <a:gd name="connsiteX7" fmla="*/ 9987372 w 12192002"/>
              <a:gd name="connsiteY7" fmla="*/ 6677190 h 6847230"/>
              <a:gd name="connsiteX8" fmla="*/ 5842176 w 12192002"/>
              <a:gd name="connsiteY8" fmla="*/ 3688014 h 6847230"/>
              <a:gd name="connsiteX9" fmla="*/ 2944928 w 12192002"/>
              <a:gd name="connsiteY9" fmla="*/ 3595966 h 6847230"/>
              <a:gd name="connsiteX10" fmla="*/ 66537 w 12192002"/>
              <a:gd name="connsiteY10" fmla="*/ 6594730 h 6847230"/>
              <a:gd name="connsiteX11" fmla="*/ 3745 w 12192002"/>
              <a:gd name="connsiteY11" fmla="*/ 6847230 h 6847230"/>
              <a:gd name="connsiteX12" fmla="*/ 0 w 12192002"/>
              <a:gd name="connsiteY12" fmla="*/ 6847230 h 6847230"/>
              <a:gd name="connsiteX13" fmla="*/ 0 w 12192002"/>
              <a:gd name="connsiteY13" fmla="*/ 5721743 h 6847230"/>
              <a:gd name="connsiteX14" fmla="*/ 0 w 12192002"/>
              <a:gd name="connsiteY14" fmla="*/ 1966988 h 6847230"/>
              <a:gd name="connsiteX15" fmla="*/ 0 w 12192002"/>
              <a:gd name="connsiteY15" fmla="*/ 826443 h 6847230"/>
              <a:gd name="connsiteX16" fmla="*/ 1 w 12192002"/>
              <a:gd name="connsiteY16" fmla="*/ 826443 h 6847230"/>
              <a:gd name="connsiteX17" fmla="*/ 1 w 12192002"/>
              <a:gd name="connsiteY17" fmla="*/ 481066 h 6847230"/>
              <a:gd name="connsiteX18" fmla="*/ 1 w 12192002"/>
              <a:gd name="connsiteY18" fmla="*/ 348539 h 6847230"/>
              <a:gd name="connsiteX19" fmla="*/ 2 w 12192002"/>
              <a:gd name="connsiteY19" fmla="*/ 348539 h 6847230"/>
              <a:gd name="connsiteX20" fmla="*/ 2 w 12192002"/>
              <a:gd name="connsiteY20" fmla="*/ 3162 h 6847230"/>
              <a:gd name="connsiteX21" fmla="*/ 1562216 w 12192002"/>
              <a:gd name="connsiteY21" fmla="*/ 24 h 68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2" h="6847230">
                <a:moveTo>
                  <a:pt x="1562216" y="24"/>
                </a:moveTo>
                <a:cubicBezTo>
                  <a:pt x="2353140" y="373"/>
                  <a:pt x="3163696" y="4557"/>
                  <a:pt x="3242227" y="19898"/>
                </a:cubicBezTo>
                <a:cubicBezTo>
                  <a:pt x="4282770" y="376934"/>
                  <a:pt x="6543351" y="1353205"/>
                  <a:pt x="7760587" y="1846920"/>
                </a:cubicBezTo>
                <a:cubicBezTo>
                  <a:pt x="11661915" y="3439636"/>
                  <a:pt x="12192002" y="3162"/>
                  <a:pt x="12192002" y="3162"/>
                </a:cubicBezTo>
                <a:lnTo>
                  <a:pt x="12192002" y="1143708"/>
                </a:lnTo>
                <a:lnTo>
                  <a:pt x="12192002" y="6847230"/>
                </a:lnTo>
                <a:lnTo>
                  <a:pt x="10130702" y="6847230"/>
                </a:lnTo>
                <a:lnTo>
                  <a:pt x="9987372" y="6677190"/>
                </a:lnTo>
                <a:cubicBezTo>
                  <a:pt x="8778141" y="5287475"/>
                  <a:pt x="7481169" y="4295918"/>
                  <a:pt x="5842176" y="3688014"/>
                </a:cubicBezTo>
                <a:cubicBezTo>
                  <a:pt x="5020401" y="3383975"/>
                  <a:pt x="3786336" y="3317031"/>
                  <a:pt x="2944928" y="3595966"/>
                </a:cubicBezTo>
                <a:cubicBezTo>
                  <a:pt x="1540829" y="4016982"/>
                  <a:pt x="447327" y="5261728"/>
                  <a:pt x="66537" y="6594730"/>
                </a:cubicBezTo>
                <a:lnTo>
                  <a:pt x="3745" y="6847230"/>
                </a:lnTo>
                <a:lnTo>
                  <a:pt x="0" y="6847230"/>
                </a:lnTo>
                <a:lnTo>
                  <a:pt x="0" y="5721743"/>
                </a:lnTo>
                <a:lnTo>
                  <a:pt x="0" y="1966988"/>
                </a:lnTo>
                <a:lnTo>
                  <a:pt x="0" y="826443"/>
                </a:lnTo>
                <a:lnTo>
                  <a:pt x="1" y="826443"/>
                </a:lnTo>
                <a:lnTo>
                  <a:pt x="1" y="481066"/>
                </a:lnTo>
                <a:lnTo>
                  <a:pt x="1" y="348539"/>
                </a:lnTo>
                <a:lnTo>
                  <a:pt x="2" y="348539"/>
                </a:lnTo>
                <a:lnTo>
                  <a:pt x="2" y="3162"/>
                </a:lnTo>
                <a:cubicBezTo>
                  <a:pt x="2" y="3162"/>
                  <a:pt x="771293" y="-324"/>
                  <a:pt x="1562216" y="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BA38739-135D-4AF4-8B9D-F28B606324BD}"/>
              </a:ext>
            </a:extLst>
          </p:cNvPr>
          <p:cNvSpPr/>
          <p:nvPr userDrawn="1"/>
        </p:nvSpPr>
        <p:spPr>
          <a:xfrm>
            <a:off x="342402" y="0"/>
            <a:ext cx="1784313" cy="6858000"/>
          </a:xfrm>
          <a:custGeom>
            <a:avLst/>
            <a:gdLst>
              <a:gd name="connsiteX0" fmla="*/ 652884 w 1784313"/>
              <a:gd name="connsiteY0" fmla="*/ 6458598 h 6858000"/>
              <a:gd name="connsiteX1" fmla="*/ 802318 w 1784313"/>
              <a:gd name="connsiteY1" fmla="*/ 6581346 h 6858000"/>
              <a:gd name="connsiteX2" fmla="*/ 857467 w 1784313"/>
              <a:gd name="connsiteY2" fmla="*/ 6627600 h 6858000"/>
              <a:gd name="connsiteX3" fmla="*/ 637290 w 1784313"/>
              <a:gd name="connsiteY3" fmla="*/ 6822898 h 6858000"/>
              <a:gd name="connsiteX4" fmla="*/ 601533 w 1784313"/>
              <a:gd name="connsiteY4" fmla="*/ 6858000 h 6858000"/>
              <a:gd name="connsiteX5" fmla="*/ 238242 w 1784313"/>
              <a:gd name="connsiteY5" fmla="*/ 6858000 h 6858000"/>
              <a:gd name="connsiteX6" fmla="*/ 298552 w 1784313"/>
              <a:gd name="connsiteY6" fmla="*/ 6787944 h 6858000"/>
              <a:gd name="connsiteX7" fmla="*/ 652884 w 1784313"/>
              <a:gd name="connsiteY7" fmla="*/ 6458598 h 6858000"/>
              <a:gd name="connsiteX8" fmla="*/ 291752 w 1784313"/>
              <a:gd name="connsiteY8" fmla="*/ 5513960 h 6858000"/>
              <a:gd name="connsiteX9" fmla="*/ 348680 w 1784313"/>
              <a:gd name="connsiteY9" fmla="*/ 5663394 h 6858000"/>
              <a:gd name="connsiteX10" fmla="*/ 428733 w 1784313"/>
              <a:gd name="connsiteY10" fmla="*/ 5787923 h 6858000"/>
              <a:gd name="connsiteX11" fmla="*/ 455418 w 1784313"/>
              <a:gd name="connsiteY11" fmla="*/ 5819944 h 6858000"/>
              <a:gd name="connsiteX12" fmla="*/ 1327117 w 1784313"/>
              <a:gd name="connsiteY12" fmla="*/ 5819944 h 6858000"/>
              <a:gd name="connsiteX13" fmla="*/ 1350243 w 1784313"/>
              <a:gd name="connsiteY13" fmla="*/ 5787923 h 6858000"/>
              <a:gd name="connsiteX14" fmla="*/ 1424960 w 1784313"/>
              <a:gd name="connsiteY14" fmla="*/ 5663394 h 6858000"/>
              <a:gd name="connsiteX15" fmla="*/ 1474771 w 1784313"/>
              <a:gd name="connsiteY15" fmla="*/ 5513960 h 6858000"/>
              <a:gd name="connsiteX16" fmla="*/ 410943 w 1784313"/>
              <a:gd name="connsiteY16" fmla="*/ 5078112 h 6858000"/>
              <a:gd name="connsiteX17" fmla="*/ 343342 w 1784313"/>
              <a:gd name="connsiteY17" fmla="*/ 5183070 h 6858000"/>
              <a:gd name="connsiteX18" fmla="*/ 282856 w 1784313"/>
              <a:gd name="connsiteY18" fmla="*/ 5360968 h 6858000"/>
              <a:gd name="connsiteX19" fmla="*/ 281078 w 1784313"/>
              <a:gd name="connsiteY19" fmla="*/ 5382316 h 6858000"/>
              <a:gd name="connsiteX20" fmla="*/ 1476551 w 1784313"/>
              <a:gd name="connsiteY20" fmla="*/ 5382316 h 6858000"/>
              <a:gd name="connsiteX21" fmla="*/ 1472993 w 1784313"/>
              <a:gd name="connsiteY21" fmla="*/ 5360968 h 6858000"/>
              <a:gd name="connsiteX22" fmla="*/ 1405392 w 1784313"/>
              <a:gd name="connsiteY22" fmla="*/ 5183070 h 6858000"/>
              <a:gd name="connsiteX23" fmla="*/ 1337791 w 1784313"/>
              <a:gd name="connsiteY23" fmla="*/ 5078112 h 6858000"/>
              <a:gd name="connsiteX24" fmla="*/ 435849 w 1784313"/>
              <a:gd name="connsiteY24" fmla="*/ 3537517 h 6858000"/>
              <a:gd name="connsiteX25" fmla="*/ 480324 w 1784313"/>
              <a:gd name="connsiteY25" fmla="*/ 3676278 h 6858000"/>
              <a:gd name="connsiteX26" fmla="*/ 540809 w 1784313"/>
              <a:gd name="connsiteY26" fmla="*/ 3800806 h 6858000"/>
              <a:gd name="connsiteX27" fmla="*/ 556819 w 1784313"/>
              <a:gd name="connsiteY27" fmla="*/ 3825712 h 6858000"/>
              <a:gd name="connsiteX28" fmla="*/ 556819 w 1784313"/>
              <a:gd name="connsiteY28" fmla="*/ 3827490 h 6858000"/>
              <a:gd name="connsiteX29" fmla="*/ 1353801 w 1784313"/>
              <a:gd name="connsiteY29" fmla="*/ 3827490 h 6858000"/>
              <a:gd name="connsiteX30" fmla="*/ 1369813 w 1784313"/>
              <a:gd name="connsiteY30" fmla="*/ 3802584 h 6858000"/>
              <a:gd name="connsiteX31" fmla="*/ 1396497 w 1784313"/>
              <a:gd name="connsiteY31" fmla="*/ 3756331 h 6858000"/>
              <a:gd name="connsiteX32" fmla="*/ 1394718 w 1784313"/>
              <a:gd name="connsiteY32" fmla="*/ 3756331 h 6858000"/>
              <a:gd name="connsiteX33" fmla="*/ 1432076 w 1784313"/>
              <a:gd name="connsiteY33" fmla="*/ 3676277 h 6858000"/>
              <a:gd name="connsiteX34" fmla="*/ 1471213 w 1784313"/>
              <a:gd name="connsiteY34" fmla="*/ 3537517 h 6858000"/>
              <a:gd name="connsiteX35" fmla="*/ 1017575 w 1784313"/>
              <a:gd name="connsiteY35" fmla="*/ 3537517 h 6858000"/>
              <a:gd name="connsiteX36" fmla="*/ 1015795 w 1784313"/>
              <a:gd name="connsiteY36" fmla="*/ 3537517 h 6858000"/>
              <a:gd name="connsiteX37" fmla="*/ 508787 w 1784313"/>
              <a:gd name="connsiteY37" fmla="*/ 3121236 h 6858000"/>
              <a:gd name="connsiteX38" fmla="*/ 464312 w 1784313"/>
              <a:gd name="connsiteY38" fmla="*/ 3194174 h 6858000"/>
              <a:gd name="connsiteX39" fmla="*/ 418059 w 1784313"/>
              <a:gd name="connsiteY39" fmla="*/ 3372072 h 6858000"/>
              <a:gd name="connsiteX40" fmla="*/ 419839 w 1784313"/>
              <a:gd name="connsiteY40" fmla="*/ 3411209 h 6858000"/>
              <a:gd name="connsiteX41" fmla="*/ 1015795 w 1784313"/>
              <a:gd name="connsiteY41" fmla="*/ 3411209 h 6858000"/>
              <a:gd name="connsiteX42" fmla="*/ 1017575 w 1784313"/>
              <a:gd name="connsiteY42" fmla="*/ 3411209 h 6858000"/>
              <a:gd name="connsiteX43" fmla="*/ 1478329 w 1784313"/>
              <a:gd name="connsiteY43" fmla="*/ 3411209 h 6858000"/>
              <a:gd name="connsiteX44" fmla="*/ 1474772 w 1784313"/>
              <a:gd name="connsiteY44" fmla="*/ 3372071 h 6858000"/>
              <a:gd name="connsiteX45" fmla="*/ 1426740 w 1784313"/>
              <a:gd name="connsiteY45" fmla="*/ 3194174 h 6858000"/>
              <a:gd name="connsiteX46" fmla="*/ 1423182 w 1784313"/>
              <a:gd name="connsiteY46" fmla="*/ 3185280 h 6858000"/>
              <a:gd name="connsiteX47" fmla="*/ 1391161 w 1784313"/>
              <a:gd name="connsiteY47" fmla="*/ 3121237 h 6858000"/>
              <a:gd name="connsiteX48" fmla="*/ 458976 w 1784313"/>
              <a:gd name="connsiteY48" fmla="*/ 1634012 h 6858000"/>
              <a:gd name="connsiteX49" fmla="*/ 498114 w 1784313"/>
              <a:gd name="connsiteY49" fmla="*/ 1794120 h 6858000"/>
              <a:gd name="connsiteX50" fmla="*/ 558599 w 1784313"/>
              <a:gd name="connsiteY50" fmla="*/ 1918648 h 6858000"/>
              <a:gd name="connsiteX51" fmla="*/ 562157 w 1784313"/>
              <a:gd name="connsiteY51" fmla="*/ 1922206 h 6858000"/>
              <a:gd name="connsiteX52" fmla="*/ 1394718 w 1784313"/>
              <a:gd name="connsiteY52" fmla="*/ 1922206 h 6858000"/>
              <a:gd name="connsiteX53" fmla="*/ 1396497 w 1784313"/>
              <a:gd name="connsiteY53" fmla="*/ 1918648 h 6858000"/>
              <a:gd name="connsiteX54" fmla="*/ 1456982 w 1784313"/>
              <a:gd name="connsiteY54" fmla="*/ 1794120 h 6858000"/>
              <a:gd name="connsiteX55" fmla="*/ 1497899 w 1784313"/>
              <a:gd name="connsiteY55" fmla="*/ 1634012 h 6858000"/>
              <a:gd name="connsiteX56" fmla="*/ 560377 w 1784313"/>
              <a:gd name="connsiteY56" fmla="*/ 1217731 h 6858000"/>
              <a:gd name="connsiteX57" fmla="*/ 519461 w 1784313"/>
              <a:gd name="connsiteY57" fmla="*/ 1294226 h 6858000"/>
              <a:gd name="connsiteX58" fmla="*/ 458976 w 1784313"/>
              <a:gd name="connsiteY58" fmla="*/ 1472124 h 6858000"/>
              <a:gd name="connsiteX59" fmla="*/ 453638 w 1784313"/>
              <a:gd name="connsiteY59" fmla="*/ 1507703 h 6858000"/>
              <a:gd name="connsiteX60" fmla="*/ 1503235 w 1784313"/>
              <a:gd name="connsiteY60" fmla="*/ 1507703 h 6858000"/>
              <a:gd name="connsiteX61" fmla="*/ 1499677 w 1784313"/>
              <a:gd name="connsiteY61" fmla="*/ 1472124 h 6858000"/>
              <a:gd name="connsiteX62" fmla="*/ 1444530 w 1784313"/>
              <a:gd name="connsiteY62" fmla="*/ 1294226 h 6858000"/>
              <a:gd name="connsiteX63" fmla="*/ 1405392 w 1784313"/>
              <a:gd name="connsiteY63" fmla="*/ 1217731 h 6858000"/>
              <a:gd name="connsiteX64" fmla="*/ 1196463 w 1784313"/>
              <a:gd name="connsiteY64" fmla="*/ 0 h 6858000"/>
              <a:gd name="connsiteX65" fmla="*/ 1527579 w 1784313"/>
              <a:gd name="connsiteY65" fmla="*/ 0 h 6858000"/>
              <a:gd name="connsiteX66" fmla="*/ 1524583 w 1784313"/>
              <a:gd name="connsiteY66" fmla="*/ 6246 h 6858000"/>
              <a:gd name="connsiteX67" fmla="*/ 1167009 w 1784313"/>
              <a:gd name="connsiteY67" fmla="*/ 467002 h 6858000"/>
              <a:gd name="connsiteX68" fmla="*/ 1149220 w 1784313"/>
              <a:gd name="connsiteY68" fmla="*/ 488350 h 6858000"/>
              <a:gd name="connsiteX69" fmla="*/ 1131430 w 1784313"/>
              <a:gd name="connsiteY69" fmla="*/ 509698 h 6858000"/>
              <a:gd name="connsiteX70" fmla="*/ 1019353 w 1784313"/>
              <a:gd name="connsiteY70" fmla="*/ 637784 h 6858000"/>
              <a:gd name="connsiteX71" fmla="*/ 957090 w 1784313"/>
              <a:gd name="connsiteY71" fmla="*/ 707163 h 6858000"/>
              <a:gd name="connsiteX72" fmla="*/ 939300 w 1784313"/>
              <a:gd name="connsiteY72" fmla="*/ 728511 h 6858000"/>
              <a:gd name="connsiteX73" fmla="*/ 921511 w 1784313"/>
              <a:gd name="connsiteY73" fmla="*/ 749859 h 6858000"/>
              <a:gd name="connsiteX74" fmla="*/ 640432 w 1784313"/>
              <a:gd name="connsiteY74" fmla="*/ 1098538 h 6858000"/>
              <a:gd name="connsiteX75" fmla="*/ 1323559 w 1784313"/>
              <a:gd name="connsiteY75" fmla="*/ 1098538 h 6858000"/>
              <a:gd name="connsiteX76" fmla="*/ 1001563 w 1784313"/>
              <a:gd name="connsiteY76" fmla="*/ 746301 h 6858000"/>
              <a:gd name="connsiteX77" fmla="*/ 1069165 w 1784313"/>
              <a:gd name="connsiteY77" fmla="*/ 669806 h 6858000"/>
              <a:gd name="connsiteX78" fmla="*/ 1175903 w 1784313"/>
              <a:gd name="connsiteY78" fmla="*/ 547056 h 6858000"/>
              <a:gd name="connsiteX79" fmla="*/ 1784313 w 1784313"/>
              <a:gd name="connsiteY79" fmla="*/ 1545063 h 6858000"/>
              <a:gd name="connsiteX80" fmla="*/ 1238168 w 1784313"/>
              <a:gd name="connsiteY80" fmla="*/ 2495036 h 6858000"/>
              <a:gd name="connsiteX81" fmla="*/ 1117198 w 1784313"/>
              <a:gd name="connsiteY81" fmla="*/ 2397192 h 6858000"/>
              <a:gd name="connsiteX82" fmla="*/ 1030027 w 1784313"/>
              <a:gd name="connsiteY82" fmla="*/ 2327813 h 6858000"/>
              <a:gd name="connsiteX83" fmla="*/ 1309327 w 1784313"/>
              <a:gd name="connsiteY83" fmla="*/ 2050292 h 6858000"/>
              <a:gd name="connsiteX84" fmla="*/ 652884 w 1784313"/>
              <a:gd name="connsiteY84" fmla="*/ 2050292 h 6858000"/>
              <a:gd name="connsiteX85" fmla="*/ 942858 w 1784313"/>
              <a:gd name="connsiteY85" fmla="*/ 2327813 h 6858000"/>
              <a:gd name="connsiteX86" fmla="*/ 964206 w 1784313"/>
              <a:gd name="connsiteY86" fmla="*/ 2345603 h 6858000"/>
              <a:gd name="connsiteX87" fmla="*/ 985554 w 1784313"/>
              <a:gd name="connsiteY87" fmla="*/ 2363392 h 6858000"/>
              <a:gd name="connsiteX88" fmla="*/ 1076281 w 1784313"/>
              <a:gd name="connsiteY88" fmla="*/ 2436330 h 6858000"/>
              <a:gd name="connsiteX89" fmla="*/ 1193693 w 1784313"/>
              <a:gd name="connsiteY89" fmla="*/ 2530616 h 6858000"/>
              <a:gd name="connsiteX90" fmla="*/ 1215041 w 1784313"/>
              <a:gd name="connsiteY90" fmla="*/ 2548406 h 6858000"/>
              <a:gd name="connsiteX91" fmla="*/ 1236389 w 1784313"/>
              <a:gd name="connsiteY91" fmla="*/ 2566196 h 6858000"/>
              <a:gd name="connsiteX92" fmla="*/ 1718492 w 1784313"/>
              <a:gd name="connsiteY92" fmla="*/ 3187058 h 6858000"/>
              <a:gd name="connsiteX93" fmla="*/ 1716713 w 1784313"/>
              <a:gd name="connsiteY93" fmla="*/ 3187058 h 6858000"/>
              <a:gd name="connsiteX94" fmla="*/ 1755850 w 1784313"/>
              <a:gd name="connsiteY94" fmla="*/ 3445010 h 6858000"/>
              <a:gd name="connsiteX95" fmla="*/ 1693587 w 1784313"/>
              <a:gd name="connsiteY95" fmla="*/ 3756331 h 6858000"/>
              <a:gd name="connsiteX96" fmla="*/ 1695365 w 1784313"/>
              <a:gd name="connsiteY96" fmla="*/ 3756331 h 6858000"/>
              <a:gd name="connsiteX97" fmla="*/ 1152777 w 1784313"/>
              <a:gd name="connsiteY97" fmla="*/ 4414552 h 6858000"/>
              <a:gd name="connsiteX98" fmla="*/ 1131430 w 1784313"/>
              <a:gd name="connsiteY98" fmla="*/ 4432342 h 6858000"/>
              <a:gd name="connsiteX99" fmla="*/ 1110082 w 1784313"/>
              <a:gd name="connsiteY99" fmla="*/ 4450132 h 6858000"/>
              <a:gd name="connsiteX100" fmla="*/ 935742 w 1784313"/>
              <a:gd name="connsiteY100" fmla="*/ 4590672 h 6858000"/>
              <a:gd name="connsiteX101" fmla="*/ 901941 w 1784313"/>
              <a:gd name="connsiteY101" fmla="*/ 4617356 h 6858000"/>
              <a:gd name="connsiteX102" fmla="*/ 878815 w 1784313"/>
              <a:gd name="connsiteY102" fmla="*/ 4635145 h 6858000"/>
              <a:gd name="connsiteX103" fmla="*/ 857467 w 1784313"/>
              <a:gd name="connsiteY103" fmla="*/ 4652935 h 6858000"/>
              <a:gd name="connsiteX104" fmla="*/ 524797 w 1784313"/>
              <a:gd name="connsiteY104" fmla="*/ 4946467 h 6858000"/>
              <a:gd name="connsiteX105" fmla="*/ 1234610 w 1784313"/>
              <a:gd name="connsiteY105" fmla="*/ 4946467 h 6858000"/>
              <a:gd name="connsiteX106" fmla="*/ 948194 w 1784313"/>
              <a:gd name="connsiteY106" fmla="*/ 4656493 h 6858000"/>
              <a:gd name="connsiteX107" fmla="*/ 980216 w 1784313"/>
              <a:gd name="connsiteY107" fmla="*/ 4631587 h 6858000"/>
              <a:gd name="connsiteX108" fmla="*/ 1154556 w 1784313"/>
              <a:gd name="connsiteY108" fmla="*/ 4489269 h 6858000"/>
              <a:gd name="connsiteX109" fmla="*/ 1761188 w 1784313"/>
              <a:gd name="connsiteY109" fmla="*/ 5435685 h 6858000"/>
              <a:gd name="connsiteX110" fmla="*/ 1149220 w 1784313"/>
              <a:gd name="connsiteY110" fmla="*/ 6382101 h 6858000"/>
              <a:gd name="connsiteX111" fmla="*/ 1074503 w 1784313"/>
              <a:gd name="connsiteY111" fmla="*/ 6319838 h 6858000"/>
              <a:gd name="connsiteX112" fmla="*/ 944636 w 1784313"/>
              <a:gd name="connsiteY112" fmla="*/ 6213099 h 6858000"/>
              <a:gd name="connsiteX113" fmla="*/ 1216821 w 1784313"/>
              <a:gd name="connsiteY113" fmla="*/ 5953368 h 6858000"/>
              <a:gd name="connsiteX114" fmla="*/ 572831 w 1784313"/>
              <a:gd name="connsiteY114" fmla="*/ 5953368 h 6858000"/>
              <a:gd name="connsiteX115" fmla="*/ 857467 w 1784313"/>
              <a:gd name="connsiteY115" fmla="*/ 6213099 h 6858000"/>
              <a:gd name="connsiteX116" fmla="*/ 878815 w 1784313"/>
              <a:gd name="connsiteY116" fmla="*/ 6230889 h 6858000"/>
              <a:gd name="connsiteX117" fmla="*/ 900163 w 1784313"/>
              <a:gd name="connsiteY117" fmla="*/ 6248679 h 6858000"/>
              <a:gd name="connsiteX118" fmla="*/ 1031807 w 1784313"/>
              <a:gd name="connsiteY118" fmla="*/ 6358975 h 6858000"/>
              <a:gd name="connsiteX119" fmla="*/ 1104744 w 1784313"/>
              <a:gd name="connsiteY119" fmla="*/ 6419461 h 6858000"/>
              <a:gd name="connsiteX120" fmla="*/ 1126092 w 1784313"/>
              <a:gd name="connsiteY120" fmla="*/ 6437250 h 6858000"/>
              <a:gd name="connsiteX121" fmla="*/ 1147440 w 1784313"/>
              <a:gd name="connsiteY121" fmla="*/ 6455040 h 6858000"/>
              <a:gd name="connsiteX122" fmla="*/ 1456655 w 1784313"/>
              <a:gd name="connsiteY122" fmla="*/ 6730940 h 6858000"/>
              <a:gd name="connsiteX123" fmla="*/ 1574943 w 1784313"/>
              <a:gd name="connsiteY123" fmla="*/ 6858000 h 6858000"/>
              <a:gd name="connsiteX124" fmla="*/ 1205808 w 1784313"/>
              <a:gd name="connsiteY124" fmla="*/ 6858000 h 6858000"/>
              <a:gd name="connsiteX125" fmla="*/ 1110361 w 1784313"/>
              <a:gd name="connsiteY125" fmla="*/ 6768562 h 6858000"/>
              <a:gd name="connsiteX126" fmla="*/ 941078 w 1784313"/>
              <a:gd name="connsiteY126" fmla="*/ 6624042 h 6858000"/>
              <a:gd name="connsiteX127" fmla="*/ 919730 w 1784313"/>
              <a:gd name="connsiteY127" fmla="*/ 6606252 h 6858000"/>
              <a:gd name="connsiteX128" fmla="*/ 898383 w 1784313"/>
              <a:gd name="connsiteY128" fmla="*/ 6588462 h 6858000"/>
              <a:gd name="connsiteX129" fmla="*/ 839677 w 1784313"/>
              <a:gd name="connsiteY129" fmla="*/ 6540431 h 6858000"/>
              <a:gd name="connsiteX130" fmla="*/ 693801 w 1784313"/>
              <a:gd name="connsiteY130" fmla="*/ 6419461 h 6858000"/>
              <a:gd name="connsiteX131" fmla="*/ 672454 w 1784313"/>
              <a:gd name="connsiteY131" fmla="*/ 6401671 h 6858000"/>
              <a:gd name="connsiteX132" fmla="*/ 651106 w 1784313"/>
              <a:gd name="connsiteY132" fmla="*/ 6383881 h 6858000"/>
              <a:gd name="connsiteX133" fmla="*/ 0 w 1784313"/>
              <a:gd name="connsiteY133" fmla="*/ 5416117 h 6858000"/>
              <a:gd name="connsiteX134" fmla="*/ 672454 w 1784313"/>
              <a:gd name="connsiteY134" fmla="*/ 4462585 h 6858000"/>
              <a:gd name="connsiteX135" fmla="*/ 693801 w 1784313"/>
              <a:gd name="connsiteY135" fmla="*/ 4444796 h 6858000"/>
              <a:gd name="connsiteX136" fmla="*/ 715149 w 1784313"/>
              <a:gd name="connsiteY136" fmla="*/ 4427006 h 6858000"/>
              <a:gd name="connsiteX137" fmla="*/ 752506 w 1784313"/>
              <a:gd name="connsiteY137" fmla="*/ 4396762 h 6858000"/>
              <a:gd name="connsiteX138" fmla="*/ 923288 w 1784313"/>
              <a:gd name="connsiteY138" fmla="*/ 4259782 h 6858000"/>
              <a:gd name="connsiteX139" fmla="*/ 944636 w 1784313"/>
              <a:gd name="connsiteY139" fmla="*/ 4241992 h 6858000"/>
              <a:gd name="connsiteX140" fmla="*/ 965984 w 1784313"/>
              <a:gd name="connsiteY140" fmla="*/ 4224202 h 6858000"/>
              <a:gd name="connsiteX141" fmla="*/ 1257736 w 1784313"/>
              <a:gd name="connsiteY141" fmla="*/ 3944902 h 6858000"/>
              <a:gd name="connsiteX142" fmla="*/ 642210 w 1784313"/>
              <a:gd name="connsiteY142" fmla="*/ 3944902 h 6858000"/>
              <a:gd name="connsiteX143" fmla="*/ 882373 w 1784313"/>
              <a:gd name="connsiteY143" fmla="*/ 4220645 h 6858000"/>
              <a:gd name="connsiteX144" fmla="*/ 711591 w 1784313"/>
              <a:gd name="connsiteY144" fmla="*/ 4357625 h 6858000"/>
              <a:gd name="connsiteX145" fmla="*/ 674232 w 1784313"/>
              <a:gd name="connsiteY145" fmla="*/ 4387868 h 6858000"/>
              <a:gd name="connsiteX146" fmla="*/ 138760 w 1784313"/>
              <a:gd name="connsiteY146" fmla="*/ 3366735 h 6858000"/>
              <a:gd name="connsiteX147" fmla="*/ 727601 w 1784313"/>
              <a:gd name="connsiteY147" fmla="*/ 2555522 h 6858000"/>
              <a:gd name="connsiteX148" fmla="*/ 850351 w 1784313"/>
              <a:gd name="connsiteY148" fmla="*/ 2655145 h 6858000"/>
              <a:gd name="connsiteX149" fmla="*/ 937520 w 1784313"/>
              <a:gd name="connsiteY149" fmla="*/ 2724524 h 6858000"/>
              <a:gd name="connsiteX150" fmla="*/ 619084 w 1784313"/>
              <a:gd name="connsiteY150" fmla="*/ 2991370 h 6858000"/>
              <a:gd name="connsiteX151" fmla="*/ 1307548 w 1784313"/>
              <a:gd name="connsiteY151" fmla="*/ 2991370 h 6858000"/>
              <a:gd name="connsiteX152" fmla="*/ 1030027 w 1784313"/>
              <a:gd name="connsiteY152" fmla="*/ 2726303 h 6858000"/>
              <a:gd name="connsiteX153" fmla="*/ 1008679 w 1784313"/>
              <a:gd name="connsiteY153" fmla="*/ 2708514 h 6858000"/>
              <a:gd name="connsiteX154" fmla="*/ 985553 w 1784313"/>
              <a:gd name="connsiteY154" fmla="*/ 2690724 h 6858000"/>
              <a:gd name="connsiteX155" fmla="*/ 893047 w 1784313"/>
              <a:gd name="connsiteY155" fmla="*/ 2616007 h 6858000"/>
              <a:gd name="connsiteX156" fmla="*/ 775634 w 1784313"/>
              <a:gd name="connsiteY156" fmla="*/ 2521720 h 6858000"/>
              <a:gd name="connsiteX157" fmla="*/ 754286 w 1784313"/>
              <a:gd name="connsiteY157" fmla="*/ 2503931 h 6858000"/>
              <a:gd name="connsiteX158" fmla="*/ 732939 w 1784313"/>
              <a:gd name="connsiteY158" fmla="*/ 2486141 h 6858000"/>
              <a:gd name="connsiteX159" fmla="*/ 177898 w 1784313"/>
              <a:gd name="connsiteY159" fmla="*/ 1537947 h 6858000"/>
              <a:gd name="connsiteX160" fmla="*/ 732939 w 1784313"/>
              <a:gd name="connsiteY160" fmla="*/ 557729 h 6858000"/>
              <a:gd name="connsiteX161" fmla="*/ 750728 w 1784313"/>
              <a:gd name="connsiteY161" fmla="*/ 536382 h 6858000"/>
              <a:gd name="connsiteX162" fmla="*/ 768518 w 1784313"/>
              <a:gd name="connsiteY162" fmla="*/ 515034 h 6858000"/>
              <a:gd name="connsiteX163" fmla="*/ 804098 w 1784313"/>
              <a:gd name="connsiteY163" fmla="*/ 475896 h 6858000"/>
              <a:gd name="connsiteX164" fmla="*/ 942858 w 1784313"/>
              <a:gd name="connsiteY164" fmla="*/ 317568 h 6858000"/>
              <a:gd name="connsiteX165" fmla="*/ 960648 w 1784313"/>
              <a:gd name="connsiteY165" fmla="*/ 296221 h 6858000"/>
              <a:gd name="connsiteX166" fmla="*/ 978438 w 1784313"/>
              <a:gd name="connsiteY166" fmla="*/ 274873 h 6858000"/>
              <a:gd name="connsiteX167" fmla="*/ 1141881 w 1784313"/>
              <a:gd name="connsiteY167" fmla="*/ 75850 h 6858000"/>
              <a:gd name="connsiteX168" fmla="*/ 293257 w 1784313"/>
              <a:gd name="connsiteY168" fmla="*/ 0 h 6858000"/>
              <a:gd name="connsiteX169" fmla="*/ 612950 w 1784313"/>
              <a:gd name="connsiteY169" fmla="*/ 0 h 6858000"/>
              <a:gd name="connsiteX170" fmla="*/ 687130 w 1784313"/>
              <a:gd name="connsiteY170" fmla="*/ 82299 h 6858000"/>
              <a:gd name="connsiteX171" fmla="*/ 898384 w 1784313"/>
              <a:gd name="connsiteY171" fmla="*/ 278431 h 6858000"/>
              <a:gd name="connsiteX172" fmla="*/ 754286 w 1784313"/>
              <a:gd name="connsiteY172" fmla="*/ 443875 h 6858000"/>
              <a:gd name="connsiteX173" fmla="*/ 725823 w 1784313"/>
              <a:gd name="connsiteY173" fmla="*/ 477677 h 6858000"/>
              <a:gd name="connsiteX174" fmla="*/ 295310 w 1784313"/>
              <a:gd name="connsiteY174" fmla="*/ 44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784313" h="6858000">
                <a:moveTo>
                  <a:pt x="652884" y="6458598"/>
                </a:moveTo>
                <a:cubicBezTo>
                  <a:pt x="700917" y="6499513"/>
                  <a:pt x="750728" y="6540431"/>
                  <a:pt x="802318" y="6581346"/>
                </a:cubicBezTo>
                <a:cubicBezTo>
                  <a:pt x="820108" y="6597358"/>
                  <a:pt x="839677" y="6611590"/>
                  <a:pt x="857467" y="6627600"/>
                </a:cubicBezTo>
                <a:cubicBezTo>
                  <a:pt x="780526" y="6693422"/>
                  <a:pt x="705920" y="6758466"/>
                  <a:pt x="637290" y="6822898"/>
                </a:cubicBezTo>
                <a:lnTo>
                  <a:pt x="601533" y="6858000"/>
                </a:lnTo>
                <a:lnTo>
                  <a:pt x="238242" y="6858000"/>
                </a:lnTo>
                <a:lnTo>
                  <a:pt x="298552" y="6787944"/>
                </a:lnTo>
                <a:cubicBezTo>
                  <a:pt x="403466" y="6675160"/>
                  <a:pt x="526799" y="6566004"/>
                  <a:pt x="652884" y="6458598"/>
                </a:cubicBezTo>
                <a:close/>
                <a:moveTo>
                  <a:pt x="291752" y="5513960"/>
                </a:moveTo>
                <a:cubicBezTo>
                  <a:pt x="302426" y="5563772"/>
                  <a:pt x="321994" y="5613583"/>
                  <a:pt x="348680" y="5663394"/>
                </a:cubicBezTo>
                <a:cubicBezTo>
                  <a:pt x="370027" y="5704312"/>
                  <a:pt x="398491" y="5747007"/>
                  <a:pt x="428733" y="5787923"/>
                </a:cubicBezTo>
                <a:cubicBezTo>
                  <a:pt x="435849" y="5798597"/>
                  <a:pt x="444744" y="5809270"/>
                  <a:pt x="455418" y="5819944"/>
                </a:cubicBezTo>
                <a:lnTo>
                  <a:pt x="1327117" y="5819944"/>
                </a:lnTo>
                <a:cubicBezTo>
                  <a:pt x="1334233" y="5809270"/>
                  <a:pt x="1343127" y="5798597"/>
                  <a:pt x="1350243" y="5787923"/>
                </a:cubicBezTo>
                <a:cubicBezTo>
                  <a:pt x="1380487" y="5747007"/>
                  <a:pt x="1405392" y="5706090"/>
                  <a:pt x="1424960" y="5663394"/>
                </a:cubicBezTo>
                <a:cubicBezTo>
                  <a:pt x="1448088" y="5613583"/>
                  <a:pt x="1465878" y="5563772"/>
                  <a:pt x="1474771" y="5513960"/>
                </a:cubicBezTo>
                <a:close/>
                <a:moveTo>
                  <a:pt x="410943" y="5078112"/>
                </a:moveTo>
                <a:cubicBezTo>
                  <a:pt x="386037" y="5111911"/>
                  <a:pt x="362911" y="5147491"/>
                  <a:pt x="343342" y="5183070"/>
                </a:cubicBezTo>
                <a:cubicBezTo>
                  <a:pt x="311320" y="5239998"/>
                  <a:pt x="291752" y="5300483"/>
                  <a:pt x="282856" y="5360968"/>
                </a:cubicBezTo>
                <a:cubicBezTo>
                  <a:pt x="281079" y="5368084"/>
                  <a:pt x="281079" y="5375200"/>
                  <a:pt x="281078" y="5382316"/>
                </a:cubicBezTo>
                <a:lnTo>
                  <a:pt x="1476551" y="5382316"/>
                </a:lnTo>
                <a:cubicBezTo>
                  <a:pt x="1474771" y="5375200"/>
                  <a:pt x="1474771" y="5368084"/>
                  <a:pt x="1472993" y="5360968"/>
                </a:cubicBezTo>
                <a:cubicBezTo>
                  <a:pt x="1460540" y="5302263"/>
                  <a:pt x="1437414" y="5241778"/>
                  <a:pt x="1405392" y="5183070"/>
                </a:cubicBezTo>
                <a:cubicBezTo>
                  <a:pt x="1385823" y="5147491"/>
                  <a:pt x="1362697" y="5113691"/>
                  <a:pt x="1337791" y="5078112"/>
                </a:cubicBezTo>
                <a:close/>
                <a:moveTo>
                  <a:pt x="435849" y="3537517"/>
                </a:moveTo>
                <a:cubicBezTo>
                  <a:pt x="446522" y="3583771"/>
                  <a:pt x="462534" y="3630024"/>
                  <a:pt x="480324" y="3676278"/>
                </a:cubicBezTo>
                <a:cubicBezTo>
                  <a:pt x="496334" y="3718973"/>
                  <a:pt x="517681" y="3759888"/>
                  <a:pt x="540809" y="3800806"/>
                </a:cubicBezTo>
                <a:cubicBezTo>
                  <a:pt x="546145" y="3807922"/>
                  <a:pt x="551483" y="3816816"/>
                  <a:pt x="556819" y="3825712"/>
                </a:cubicBezTo>
                <a:lnTo>
                  <a:pt x="556819" y="3827490"/>
                </a:lnTo>
                <a:lnTo>
                  <a:pt x="1353801" y="3827490"/>
                </a:lnTo>
                <a:cubicBezTo>
                  <a:pt x="1359139" y="3820374"/>
                  <a:pt x="1364475" y="3811480"/>
                  <a:pt x="1369813" y="3802584"/>
                </a:cubicBezTo>
                <a:cubicBezTo>
                  <a:pt x="1378707" y="3786574"/>
                  <a:pt x="1387603" y="3772342"/>
                  <a:pt x="1396497" y="3756331"/>
                </a:cubicBezTo>
                <a:lnTo>
                  <a:pt x="1394718" y="3756331"/>
                </a:lnTo>
                <a:cubicBezTo>
                  <a:pt x="1408950" y="3729647"/>
                  <a:pt x="1421402" y="3702961"/>
                  <a:pt x="1432076" y="3676277"/>
                </a:cubicBezTo>
                <a:cubicBezTo>
                  <a:pt x="1449866" y="3631802"/>
                  <a:pt x="1464098" y="3585549"/>
                  <a:pt x="1471213" y="3537517"/>
                </a:cubicBezTo>
                <a:lnTo>
                  <a:pt x="1017575" y="3537517"/>
                </a:lnTo>
                <a:lnTo>
                  <a:pt x="1015795" y="3537517"/>
                </a:lnTo>
                <a:close/>
                <a:moveTo>
                  <a:pt x="508787" y="3121236"/>
                </a:moveTo>
                <a:cubicBezTo>
                  <a:pt x="492776" y="3146142"/>
                  <a:pt x="476766" y="3169268"/>
                  <a:pt x="464312" y="3194174"/>
                </a:cubicBezTo>
                <a:cubicBezTo>
                  <a:pt x="435849" y="3251101"/>
                  <a:pt x="418059" y="3309808"/>
                  <a:pt x="418059" y="3372072"/>
                </a:cubicBezTo>
                <a:cubicBezTo>
                  <a:pt x="418059" y="3384526"/>
                  <a:pt x="418059" y="3398757"/>
                  <a:pt x="419839" y="3411209"/>
                </a:cubicBezTo>
                <a:lnTo>
                  <a:pt x="1015795" y="3411209"/>
                </a:lnTo>
                <a:lnTo>
                  <a:pt x="1017575" y="3411209"/>
                </a:lnTo>
                <a:lnTo>
                  <a:pt x="1478329" y="3411209"/>
                </a:lnTo>
                <a:cubicBezTo>
                  <a:pt x="1476551" y="3396977"/>
                  <a:pt x="1476551" y="3384525"/>
                  <a:pt x="1474772" y="3372071"/>
                </a:cubicBezTo>
                <a:cubicBezTo>
                  <a:pt x="1467656" y="3309808"/>
                  <a:pt x="1451646" y="3249323"/>
                  <a:pt x="1426740" y="3194174"/>
                </a:cubicBezTo>
                <a:cubicBezTo>
                  <a:pt x="1426740" y="3190616"/>
                  <a:pt x="1424960" y="3188838"/>
                  <a:pt x="1423182" y="3185280"/>
                </a:cubicBezTo>
                <a:cubicBezTo>
                  <a:pt x="1414286" y="3163932"/>
                  <a:pt x="1403612" y="3142584"/>
                  <a:pt x="1391161" y="3121237"/>
                </a:cubicBezTo>
                <a:close/>
                <a:moveTo>
                  <a:pt x="458976" y="1634012"/>
                </a:moveTo>
                <a:cubicBezTo>
                  <a:pt x="466092" y="1689159"/>
                  <a:pt x="478544" y="1742528"/>
                  <a:pt x="498114" y="1794120"/>
                </a:cubicBezTo>
                <a:cubicBezTo>
                  <a:pt x="514124" y="1836815"/>
                  <a:pt x="535471" y="1879510"/>
                  <a:pt x="558599" y="1918648"/>
                </a:cubicBezTo>
                <a:cubicBezTo>
                  <a:pt x="560377" y="1920426"/>
                  <a:pt x="560377" y="1920426"/>
                  <a:pt x="562157" y="1922206"/>
                </a:cubicBezTo>
                <a:lnTo>
                  <a:pt x="1394718" y="1922206"/>
                </a:lnTo>
                <a:cubicBezTo>
                  <a:pt x="1394719" y="1920426"/>
                  <a:pt x="1396497" y="1920426"/>
                  <a:pt x="1396497" y="1918648"/>
                </a:cubicBezTo>
                <a:cubicBezTo>
                  <a:pt x="1419624" y="1879510"/>
                  <a:pt x="1440972" y="1836815"/>
                  <a:pt x="1456982" y="1794120"/>
                </a:cubicBezTo>
                <a:cubicBezTo>
                  <a:pt x="1476551" y="1744308"/>
                  <a:pt x="1490783" y="1689159"/>
                  <a:pt x="1497899" y="1634012"/>
                </a:cubicBezTo>
                <a:close/>
                <a:moveTo>
                  <a:pt x="560377" y="1217731"/>
                </a:moveTo>
                <a:cubicBezTo>
                  <a:pt x="546145" y="1244415"/>
                  <a:pt x="531913" y="1269320"/>
                  <a:pt x="519461" y="1294226"/>
                </a:cubicBezTo>
                <a:cubicBezTo>
                  <a:pt x="489218" y="1354711"/>
                  <a:pt x="467870" y="1415197"/>
                  <a:pt x="458976" y="1472124"/>
                </a:cubicBezTo>
                <a:cubicBezTo>
                  <a:pt x="457196" y="1484577"/>
                  <a:pt x="455418" y="1497029"/>
                  <a:pt x="453638" y="1507703"/>
                </a:cubicBezTo>
                <a:lnTo>
                  <a:pt x="1503235" y="1507703"/>
                </a:lnTo>
                <a:cubicBezTo>
                  <a:pt x="1503235" y="1495251"/>
                  <a:pt x="1501457" y="1484577"/>
                  <a:pt x="1499677" y="1472124"/>
                </a:cubicBezTo>
                <a:cubicBezTo>
                  <a:pt x="1490783" y="1413418"/>
                  <a:pt x="1471214" y="1352933"/>
                  <a:pt x="1444530" y="1294226"/>
                </a:cubicBezTo>
                <a:cubicBezTo>
                  <a:pt x="1433856" y="1267542"/>
                  <a:pt x="1419624" y="1242637"/>
                  <a:pt x="1405392" y="1217731"/>
                </a:cubicBezTo>
                <a:close/>
                <a:moveTo>
                  <a:pt x="1196463" y="0"/>
                </a:moveTo>
                <a:lnTo>
                  <a:pt x="1527579" y="0"/>
                </a:lnTo>
                <a:lnTo>
                  <a:pt x="1524583" y="6246"/>
                </a:lnTo>
                <a:cubicBezTo>
                  <a:pt x="1432076" y="171692"/>
                  <a:pt x="1295096" y="319346"/>
                  <a:pt x="1167009" y="467002"/>
                </a:cubicBezTo>
                <a:cubicBezTo>
                  <a:pt x="1161671" y="474118"/>
                  <a:pt x="1154556" y="481234"/>
                  <a:pt x="1149220" y="488350"/>
                </a:cubicBezTo>
                <a:cubicBezTo>
                  <a:pt x="1143882" y="495466"/>
                  <a:pt x="1136766" y="502582"/>
                  <a:pt x="1131430" y="509698"/>
                </a:cubicBezTo>
                <a:cubicBezTo>
                  <a:pt x="1094070" y="552393"/>
                  <a:pt x="1056712" y="595089"/>
                  <a:pt x="1019353" y="637784"/>
                </a:cubicBezTo>
                <a:cubicBezTo>
                  <a:pt x="998005" y="660910"/>
                  <a:pt x="976658" y="684037"/>
                  <a:pt x="957090" y="707163"/>
                </a:cubicBezTo>
                <a:cubicBezTo>
                  <a:pt x="951752" y="714279"/>
                  <a:pt x="944636" y="721395"/>
                  <a:pt x="939300" y="728511"/>
                </a:cubicBezTo>
                <a:cubicBezTo>
                  <a:pt x="933962" y="735627"/>
                  <a:pt x="926846" y="742743"/>
                  <a:pt x="921511" y="749859"/>
                </a:cubicBezTo>
                <a:cubicBezTo>
                  <a:pt x="816550" y="869051"/>
                  <a:pt x="720485" y="986464"/>
                  <a:pt x="640432" y="1098538"/>
                </a:cubicBezTo>
                <a:lnTo>
                  <a:pt x="1323559" y="1098538"/>
                </a:lnTo>
                <a:cubicBezTo>
                  <a:pt x="1234610" y="981126"/>
                  <a:pt x="1122534" y="865493"/>
                  <a:pt x="1001563" y="746301"/>
                </a:cubicBezTo>
                <a:cubicBezTo>
                  <a:pt x="1024691" y="721395"/>
                  <a:pt x="1046039" y="694712"/>
                  <a:pt x="1069165" y="669806"/>
                </a:cubicBezTo>
                <a:cubicBezTo>
                  <a:pt x="1104744" y="628888"/>
                  <a:pt x="1140324" y="587973"/>
                  <a:pt x="1175903" y="547056"/>
                </a:cubicBezTo>
                <a:cubicBezTo>
                  <a:pt x="1501457" y="861935"/>
                  <a:pt x="1784314" y="1171477"/>
                  <a:pt x="1784313" y="1545063"/>
                </a:cubicBezTo>
                <a:cubicBezTo>
                  <a:pt x="1784314" y="1956006"/>
                  <a:pt x="1529921" y="2247758"/>
                  <a:pt x="1238168" y="2495036"/>
                </a:cubicBezTo>
                <a:cubicBezTo>
                  <a:pt x="1197251" y="2461235"/>
                  <a:pt x="1158114" y="2429214"/>
                  <a:pt x="1117198" y="2397192"/>
                </a:cubicBezTo>
                <a:cubicBezTo>
                  <a:pt x="1088734" y="2374066"/>
                  <a:pt x="1058491" y="2350939"/>
                  <a:pt x="1030027" y="2327813"/>
                </a:cubicBezTo>
                <a:cubicBezTo>
                  <a:pt x="1133208" y="2240642"/>
                  <a:pt x="1231052" y="2148135"/>
                  <a:pt x="1309327" y="2050292"/>
                </a:cubicBezTo>
                <a:lnTo>
                  <a:pt x="652884" y="2050292"/>
                </a:lnTo>
                <a:cubicBezTo>
                  <a:pt x="734717" y="2148135"/>
                  <a:pt x="836119" y="2238864"/>
                  <a:pt x="942858" y="2327813"/>
                </a:cubicBezTo>
                <a:cubicBezTo>
                  <a:pt x="949974" y="2333149"/>
                  <a:pt x="957090" y="2340265"/>
                  <a:pt x="964206" y="2345603"/>
                </a:cubicBezTo>
                <a:cubicBezTo>
                  <a:pt x="971322" y="2350938"/>
                  <a:pt x="978438" y="2358054"/>
                  <a:pt x="985554" y="2363392"/>
                </a:cubicBezTo>
                <a:cubicBezTo>
                  <a:pt x="1015795" y="2386518"/>
                  <a:pt x="1046039" y="2411424"/>
                  <a:pt x="1076281" y="2436330"/>
                </a:cubicBezTo>
                <a:cubicBezTo>
                  <a:pt x="1115418" y="2468351"/>
                  <a:pt x="1154555" y="2498595"/>
                  <a:pt x="1193693" y="2530616"/>
                </a:cubicBezTo>
                <a:cubicBezTo>
                  <a:pt x="1200809" y="2535952"/>
                  <a:pt x="1207925" y="2543068"/>
                  <a:pt x="1215041" y="2548406"/>
                </a:cubicBezTo>
                <a:cubicBezTo>
                  <a:pt x="1222157" y="2553742"/>
                  <a:pt x="1229272" y="2560858"/>
                  <a:pt x="1236389" y="2566196"/>
                </a:cubicBezTo>
                <a:cubicBezTo>
                  <a:pt x="1446308" y="2742313"/>
                  <a:pt x="1638437" y="2934443"/>
                  <a:pt x="1718492" y="3187058"/>
                </a:cubicBezTo>
                <a:lnTo>
                  <a:pt x="1716713" y="3187058"/>
                </a:lnTo>
                <a:cubicBezTo>
                  <a:pt x="1741618" y="3267113"/>
                  <a:pt x="1755850" y="3352504"/>
                  <a:pt x="1755850" y="3445010"/>
                </a:cubicBezTo>
                <a:cubicBezTo>
                  <a:pt x="1755850" y="3555307"/>
                  <a:pt x="1732724" y="3658488"/>
                  <a:pt x="1693587" y="3756331"/>
                </a:cubicBezTo>
                <a:lnTo>
                  <a:pt x="1695365" y="3756331"/>
                </a:lnTo>
                <a:cubicBezTo>
                  <a:pt x="1593964" y="4008945"/>
                  <a:pt x="1380487" y="4222423"/>
                  <a:pt x="1152777" y="4414552"/>
                </a:cubicBezTo>
                <a:cubicBezTo>
                  <a:pt x="1145661" y="4419890"/>
                  <a:pt x="1138546" y="4427006"/>
                  <a:pt x="1131430" y="4432342"/>
                </a:cubicBezTo>
                <a:cubicBezTo>
                  <a:pt x="1124314" y="4437680"/>
                  <a:pt x="1117198" y="4444796"/>
                  <a:pt x="1110082" y="4450132"/>
                </a:cubicBezTo>
                <a:cubicBezTo>
                  <a:pt x="1051375" y="4498165"/>
                  <a:pt x="992669" y="4544418"/>
                  <a:pt x="935742" y="4590672"/>
                </a:cubicBezTo>
                <a:cubicBezTo>
                  <a:pt x="923288" y="4599566"/>
                  <a:pt x="912615" y="4608462"/>
                  <a:pt x="901941" y="4617356"/>
                </a:cubicBezTo>
                <a:cubicBezTo>
                  <a:pt x="893047" y="4622693"/>
                  <a:pt x="885931" y="4629809"/>
                  <a:pt x="878815" y="4635145"/>
                </a:cubicBezTo>
                <a:cubicBezTo>
                  <a:pt x="871699" y="4640483"/>
                  <a:pt x="864583" y="4647599"/>
                  <a:pt x="857467" y="4652935"/>
                </a:cubicBezTo>
                <a:cubicBezTo>
                  <a:pt x="736497" y="4752558"/>
                  <a:pt x="620862" y="4848623"/>
                  <a:pt x="524797" y="4946467"/>
                </a:cubicBezTo>
                <a:lnTo>
                  <a:pt x="1234610" y="4946467"/>
                </a:lnTo>
                <a:cubicBezTo>
                  <a:pt x="1150997" y="4850403"/>
                  <a:pt x="1051375" y="4754338"/>
                  <a:pt x="948194" y="4656493"/>
                </a:cubicBezTo>
                <a:cubicBezTo>
                  <a:pt x="958868" y="4649377"/>
                  <a:pt x="969542" y="4640483"/>
                  <a:pt x="980216" y="4631587"/>
                </a:cubicBezTo>
                <a:cubicBezTo>
                  <a:pt x="1037143" y="4585334"/>
                  <a:pt x="1095850" y="4537303"/>
                  <a:pt x="1154556" y="4489269"/>
                </a:cubicBezTo>
                <a:cubicBezTo>
                  <a:pt x="1471214" y="4791695"/>
                  <a:pt x="1761188" y="5079890"/>
                  <a:pt x="1761188" y="5435685"/>
                </a:cubicBezTo>
                <a:cubicBezTo>
                  <a:pt x="1761188" y="5795039"/>
                  <a:pt x="1474772" y="6097465"/>
                  <a:pt x="1149220" y="6382101"/>
                </a:cubicBezTo>
                <a:cubicBezTo>
                  <a:pt x="1124314" y="6360753"/>
                  <a:pt x="1099408" y="6341186"/>
                  <a:pt x="1074503" y="6319838"/>
                </a:cubicBezTo>
                <a:cubicBezTo>
                  <a:pt x="1031807" y="6284258"/>
                  <a:pt x="987332" y="6248679"/>
                  <a:pt x="944636" y="6213099"/>
                </a:cubicBezTo>
                <a:cubicBezTo>
                  <a:pt x="1042481" y="6127708"/>
                  <a:pt x="1134988" y="6040537"/>
                  <a:pt x="1216821" y="5953368"/>
                </a:cubicBezTo>
                <a:lnTo>
                  <a:pt x="572831" y="5953368"/>
                </a:lnTo>
                <a:cubicBezTo>
                  <a:pt x="658222" y="6040537"/>
                  <a:pt x="756065" y="6127708"/>
                  <a:pt x="857467" y="6213099"/>
                </a:cubicBezTo>
                <a:cubicBezTo>
                  <a:pt x="864583" y="6218435"/>
                  <a:pt x="871699" y="6225551"/>
                  <a:pt x="878815" y="6230889"/>
                </a:cubicBezTo>
                <a:cubicBezTo>
                  <a:pt x="885931" y="6236225"/>
                  <a:pt x="893047" y="6243341"/>
                  <a:pt x="900163" y="6248679"/>
                </a:cubicBezTo>
                <a:cubicBezTo>
                  <a:pt x="942858" y="6286036"/>
                  <a:pt x="987332" y="6323396"/>
                  <a:pt x="1031807" y="6358975"/>
                </a:cubicBezTo>
                <a:cubicBezTo>
                  <a:pt x="1056713" y="6378543"/>
                  <a:pt x="1079839" y="6399891"/>
                  <a:pt x="1104744" y="6419461"/>
                </a:cubicBezTo>
                <a:cubicBezTo>
                  <a:pt x="1111860" y="6424797"/>
                  <a:pt x="1118976" y="6431912"/>
                  <a:pt x="1126092" y="6437250"/>
                </a:cubicBezTo>
                <a:cubicBezTo>
                  <a:pt x="1133208" y="6442586"/>
                  <a:pt x="1140324" y="6449702"/>
                  <a:pt x="1147440" y="6455040"/>
                </a:cubicBezTo>
                <a:cubicBezTo>
                  <a:pt x="1255847" y="6545657"/>
                  <a:pt x="1361995" y="6637316"/>
                  <a:pt x="1456655" y="6730940"/>
                </a:cubicBezTo>
                <a:lnTo>
                  <a:pt x="1574943" y="6858000"/>
                </a:lnTo>
                <a:lnTo>
                  <a:pt x="1205808" y="6858000"/>
                </a:lnTo>
                <a:lnTo>
                  <a:pt x="1110361" y="6768562"/>
                </a:lnTo>
                <a:cubicBezTo>
                  <a:pt x="1055802" y="6720295"/>
                  <a:pt x="998784" y="6672075"/>
                  <a:pt x="941078" y="6624042"/>
                </a:cubicBezTo>
                <a:cubicBezTo>
                  <a:pt x="933962" y="6618706"/>
                  <a:pt x="926846" y="6611590"/>
                  <a:pt x="919730" y="6606252"/>
                </a:cubicBezTo>
                <a:cubicBezTo>
                  <a:pt x="912615" y="6600916"/>
                  <a:pt x="905499" y="6593800"/>
                  <a:pt x="898383" y="6588462"/>
                </a:cubicBezTo>
                <a:cubicBezTo>
                  <a:pt x="878815" y="6572453"/>
                  <a:pt x="859245" y="6556441"/>
                  <a:pt x="839677" y="6540431"/>
                </a:cubicBezTo>
                <a:cubicBezTo>
                  <a:pt x="791644" y="6501294"/>
                  <a:pt x="741833" y="6460376"/>
                  <a:pt x="693801" y="6419461"/>
                </a:cubicBezTo>
                <a:cubicBezTo>
                  <a:pt x="686685" y="6414123"/>
                  <a:pt x="679569" y="6407007"/>
                  <a:pt x="672454" y="6401671"/>
                </a:cubicBezTo>
                <a:cubicBezTo>
                  <a:pt x="665338" y="6396333"/>
                  <a:pt x="658222" y="6389217"/>
                  <a:pt x="651106" y="6383881"/>
                </a:cubicBezTo>
                <a:cubicBezTo>
                  <a:pt x="305984" y="6090349"/>
                  <a:pt x="0" y="5782587"/>
                  <a:pt x="0" y="5416117"/>
                </a:cubicBezTo>
                <a:cubicBezTo>
                  <a:pt x="0" y="5035416"/>
                  <a:pt x="327332" y="4743664"/>
                  <a:pt x="672454" y="4462585"/>
                </a:cubicBezTo>
                <a:cubicBezTo>
                  <a:pt x="679570" y="4457248"/>
                  <a:pt x="686685" y="4450132"/>
                  <a:pt x="693801" y="4444796"/>
                </a:cubicBezTo>
                <a:cubicBezTo>
                  <a:pt x="700917" y="4439458"/>
                  <a:pt x="708033" y="4432342"/>
                  <a:pt x="715149" y="4427006"/>
                </a:cubicBezTo>
                <a:cubicBezTo>
                  <a:pt x="727601" y="4416332"/>
                  <a:pt x="740055" y="4407436"/>
                  <a:pt x="752506" y="4396762"/>
                </a:cubicBezTo>
                <a:cubicBezTo>
                  <a:pt x="809434" y="4352289"/>
                  <a:pt x="868141" y="4306035"/>
                  <a:pt x="923288" y="4259782"/>
                </a:cubicBezTo>
                <a:cubicBezTo>
                  <a:pt x="930404" y="4254444"/>
                  <a:pt x="937520" y="4247328"/>
                  <a:pt x="944636" y="4241992"/>
                </a:cubicBezTo>
                <a:cubicBezTo>
                  <a:pt x="951752" y="4236654"/>
                  <a:pt x="958868" y="4229538"/>
                  <a:pt x="965984" y="4224202"/>
                </a:cubicBezTo>
                <a:cubicBezTo>
                  <a:pt x="1072723" y="4133474"/>
                  <a:pt x="1174125" y="4040967"/>
                  <a:pt x="1257736" y="3944902"/>
                </a:cubicBezTo>
                <a:lnTo>
                  <a:pt x="642210" y="3944902"/>
                </a:lnTo>
                <a:cubicBezTo>
                  <a:pt x="711591" y="4039189"/>
                  <a:pt x="795202" y="4131696"/>
                  <a:pt x="882373" y="4220645"/>
                </a:cubicBezTo>
                <a:cubicBezTo>
                  <a:pt x="825445" y="4266898"/>
                  <a:pt x="768518" y="4311371"/>
                  <a:pt x="711591" y="4357625"/>
                </a:cubicBezTo>
                <a:cubicBezTo>
                  <a:pt x="699137" y="4368299"/>
                  <a:pt x="686685" y="4377195"/>
                  <a:pt x="674232" y="4387868"/>
                </a:cubicBezTo>
                <a:cubicBezTo>
                  <a:pt x="391375" y="4099674"/>
                  <a:pt x="138760" y="3772342"/>
                  <a:pt x="138760" y="3366735"/>
                </a:cubicBezTo>
                <a:cubicBezTo>
                  <a:pt x="138760" y="3032288"/>
                  <a:pt x="416281" y="2797463"/>
                  <a:pt x="727601" y="2555522"/>
                </a:cubicBezTo>
                <a:cubicBezTo>
                  <a:pt x="768518" y="2589321"/>
                  <a:pt x="809434" y="2623123"/>
                  <a:pt x="850351" y="2655145"/>
                </a:cubicBezTo>
                <a:cubicBezTo>
                  <a:pt x="880593" y="2678270"/>
                  <a:pt x="909057" y="2701398"/>
                  <a:pt x="937520" y="2724524"/>
                </a:cubicBezTo>
                <a:cubicBezTo>
                  <a:pt x="818330" y="2817031"/>
                  <a:pt x="708033" y="2904201"/>
                  <a:pt x="619084" y="2991370"/>
                </a:cubicBezTo>
                <a:lnTo>
                  <a:pt x="1307548" y="2991370"/>
                </a:lnTo>
                <a:cubicBezTo>
                  <a:pt x="1231053" y="2900643"/>
                  <a:pt x="1134988" y="2813473"/>
                  <a:pt x="1030027" y="2726303"/>
                </a:cubicBezTo>
                <a:cubicBezTo>
                  <a:pt x="1022911" y="2720966"/>
                  <a:pt x="1015795" y="2713850"/>
                  <a:pt x="1008679" y="2708514"/>
                </a:cubicBezTo>
                <a:cubicBezTo>
                  <a:pt x="999785" y="2703176"/>
                  <a:pt x="992669" y="2696060"/>
                  <a:pt x="985553" y="2690724"/>
                </a:cubicBezTo>
                <a:cubicBezTo>
                  <a:pt x="955310" y="2665818"/>
                  <a:pt x="925069" y="2640913"/>
                  <a:pt x="893047" y="2616007"/>
                </a:cubicBezTo>
                <a:cubicBezTo>
                  <a:pt x="853909" y="2585764"/>
                  <a:pt x="814772" y="2553742"/>
                  <a:pt x="775634" y="2521720"/>
                </a:cubicBezTo>
                <a:cubicBezTo>
                  <a:pt x="768518" y="2516384"/>
                  <a:pt x="761402" y="2509269"/>
                  <a:pt x="754286" y="2503931"/>
                </a:cubicBezTo>
                <a:cubicBezTo>
                  <a:pt x="747170" y="2498595"/>
                  <a:pt x="740055" y="2491479"/>
                  <a:pt x="732939" y="2486141"/>
                </a:cubicBezTo>
                <a:cubicBezTo>
                  <a:pt x="448302" y="2247758"/>
                  <a:pt x="177898" y="1964901"/>
                  <a:pt x="177898" y="1537947"/>
                </a:cubicBezTo>
                <a:cubicBezTo>
                  <a:pt x="177898" y="1215951"/>
                  <a:pt x="439406" y="895735"/>
                  <a:pt x="732939" y="557729"/>
                </a:cubicBezTo>
                <a:cubicBezTo>
                  <a:pt x="738275" y="550614"/>
                  <a:pt x="743613" y="543498"/>
                  <a:pt x="750728" y="536382"/>
                </a:cubicBezTo>
                <a:cubicBezTo>
                  <a:pt x="756064" y="529266"/>
                  <a:pt x="761402" y="522150"/>
                  <a:pt x="768518" y="515034"/>
                </a:cubicBezTo>
                <a:cubicBezTo>
                  <a:pt x="780970" y="502582"/>
                  <a:pt x="791644" y="490128"/>
                  <a:pt x="804098" y="475896"/>
                </a:cubicBezTo>
                <a:cubicBezTo>
                  <a:pt x="850351" y="424307"/>
                  <a:pt x="896605" y="370938"/>
                  <a:pt x="942858" y="317568"/>
                </a:cubicBezTo>
                <a:cubicBezTo>
                  <a:pt x="948194" y="310452"/>
                  <a:pt x="955310" y="303337"/>
                  <a:pt x="960648" y="296221"/>
                </a:cubicBezTo>
                <a:cubicBezTo>
                  <a:pt x="965984" y="289105"/>
                  <a:pt x="973100" y="281989"/>
                  <a:pt x="978438" y="274873"/>
                </a:cubicBezTo>
                <a:cubicBezTo>
                  <a:pt x="1034475" y="209051"/>
                  <a:pt x="1089623" y="142784"/>
                  <a:pt x="1141881" y="75850"/>
                </a:cubicBezTo>
                <a:close/>
                <a:moveTo>
                  <a:pt x="293257" y="0"/>
                </a:moveTo>
                <a:lnTo>
                  <a:pt x="612950" y="0"/>
                </a:lnTo>
                <a:lnTo>
                  <a:pt x="687130" y="82299"/>
                </a:lnTo>
                <a:cubicBezTo>
                  <a:pt x="754287" y="148566"/>
                  <a:pt x="829893" y="211719"/>
                  <a:pt x="898384" y="278431"/>
                </a:cubicBezTo>
                <a:cubicBezTo>
                  <a:pt x="850351" y="333579"/>
                  <a:pt x="802319" y="388728"/>
                  <a:pt x="754286" y="443875"/>
                </a:cubicBezTo>
                <a:cubicBezTo>
                  <a:pt x="745392" y="454549"/>
                  <a:pt x="734718" y="467003"/>
                  <a:pt x="725823" y="477677"/>
                </a:cubicBezTo>
                <a:cubicBezTo>
                  <a:pt x="571053" y="328243"/>
                  <a:pt x="393155" y="185925"/>
                  <a:pt x="295310" y="446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60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+Vin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4D795E-2F80-6B4C-8466-70BA29E7E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2" y="344386"/>
            <a:ext cx="10775980" cy="3970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lang="en-US" sz="2200" b="1" i="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noProof="0" dirty="0"/>
              <a:t>Encabezado – Máximo dos renglones- Arial 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D7FE5-7B46-D243-A1F1-F5AD91F02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1714884"/>
            <a:ext cx="5322335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800"/>
              </a:spcBef>
              <a:defRPr lang="es-ES_tradnl" sz="16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800"/>
              </a:spcBef>
              <a:defRPr lang="es-ES_tradnl" sz="1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800"/>
              </a:spcBef>
              <a:defRPr lang="es-ES_tradnl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800"/>
              </a:spcBef>
              <a:defRPr lang="es-ES_tradnl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800"/>
              </a:spcBef>
              <a:defRPr lang="es-ES_tradnl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lnSpc>
                <a:spcPct val="100000"/>
              </a:lnSpc>
              <a:spcBef>
                <a:spcPts val="1200"/>
              </a:spcBef>
              <a:buSzPct val="90000"/>
            </a:pPr>
            <a:r>
              <a:rPr lang="es-ES_tradnl" noProof="0" dirty="0"/>
              <a:t>Texto con </a:t>
            </a:r>
            <a:r>
              <a:rPr lang="es-ES_tradnl" noProof="0" dirty="0" err="1"/>
              <a:t>bullets</a:t>
            </a:r>
            <a:endParaRPr lang="es-ES_tradnl" noProof="0" dirty="0"/>
          </a:p>
          <a:p>
            <a:pPr lvl="1">
              <a:lnSpc>
                <a:spcPct val="100000"/>
              </a:lnSpc>
              <a:spcBef>
                <a:spcPts val="1200"/>
              </a:spcBef>
              <a:buSzPct val="90000"/>
            </a:pPr>
            <a:r>
              <a:rPr lang="es-ES_tradnl" noProof="0" dirty="0"/>
              <a:t>Segundo nivel</a:t>
            </a:r>
          </a:p>
          <a:p>
            <a:pPr marL="1073150" lvl="2" indent="-158750">
              <a:lnSpc>
                <a:spcPct val="100000"/>
              </a:lnSpc>
              <a:spcBef>
                <a:spcPts val="1200"/>
              </a:spcBef>
              <a:buSzPct val="90000"/>
              <a:tabLst/>
            </a:pPr>
            <a:r>
              <a:rPr lang="es-ES_tradnl" noProof="0" dirty="0"/>
              <a:t>Tercer nivel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buSzPct val="90000"/>
            </a:pPr>
            <a:r>
              <a:rPr lang="es-ES_tradnl" noProof="0" dirty="0"/>
              <a:t>Cuarto nivel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buSzPct val="90000"/>
            </a:pPr>
            <a:r>
              <a:rPr lang="es-ES_tradnl" noProof="0" dirty="0"/>
              <a:t>Quinto nivel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7D295FB-4D81-8841-85AB-26ED0F7F32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5839" y="1714884"/>
            <a:ext cx="5322335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800"/>
              </a:spcBef>
              <a:defRPr lang="es-ES_tradnl" sz="16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800"/>
              </a:spcBef>
              <a:defRPr lang="es-ES_tradnl" sz="1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800"/>
              </a:spcBef>
              <a:defRPr lang="es-ES_tradnl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800"/>
              </a:spcBef>
              <a:defRPr lang="es-ES_tradnl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800"/>
              </a:spcBef>
              <a:defRPr lang="es-ES_tradnl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lnSpc>
                <a:spcPct val="100000"/>
              </a:lnSpc>
              <a:spcBef>
                <a:spcPts val="1200"/>
              </a:spcBef>
              <a:buSzPct val="90000"/>
            </a:pPr>
            <a:r>
              <a:rPr lang="es-ES_tradnl" noProof="0" dirty="0"/>
              <a:t>Texto con </a:t>
            </a:r>
            <a:r>
              <a:rPr lang="es-ES_tradnl" noProof="0" dirty="0" err="1"/>
              <a:t>bullets</a:t>
            </a:r>
            <a:endParaRPr lang="es-ES_tradnl" noProof="0" dirty="0"/>
          </a:p>
          <a:p>
            <a:pPr lvl="1">
              <a:lnSpc>
                <a:spcPct val="100000"/>
              </a:lnSpc>
              <a:spcBef>
                <a:spcPts val="1200"/>
              </a:spcBef>
              <a:buSzPct val="90000"/>
            </a:pPr>
            <a:r>
              <a:rPr lang="es-ES_tradnl" noProof="0" dirty="0"/>
              <a:t>Segundo nivel</a:t>
            </a:r>
          </a:p>
          <a:p>
            <a:pPr marL="1073150" lvl="2" indent="-158750">
              <a:lnSpc>
                <a:spcPct val="100000"/>
              </a:lnSpc>
              <a:spcBef>
                <a:spcPts val="1200"/>
              </a:spcBef>
              <a:buSzPct val="90000"/>
              <a:tabLst/>
            </a:pPr>
            <a:r>
              <a:rPr lang="es-ES_tradnl" noProof="0" dirty="0"/>
              <a:t>Tercer nivel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buSzPct val="90000"/>
            </a:pPr>
            <a:r>
              <a:rPr lang="es-ES_tradnl" noProof="0" dirty="0"/>
              <a:t>Cuarto nivel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buSzPct val="90000"/>
            </a:pPr>
            <a:r>
              <a:rPr lang="es-ES_tradnl" noProof="0" dirty="0"/>
              <a:t>Quinto nivel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E975209-023C-474C-B503-FD2EC7BAB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09EAA-3744-FB4F-A0BA-6A8697992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24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107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+texto+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4D795E-2F80-6B4C-8466-70BA29E7E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2" y="344386"/>
            <a:ext cx="10775980" cy="3970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lang="en-US" sz="2200" b="1" i="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noProof="0" dirty="0"/>
              <a:t>Encabezado – Máximo dos renglones- Arial 22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E975209-023C-474C-B503-FD2EC7BAB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F3CBB7A-9759-8145-87E8-2AB5BE7883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613" y="1330881"/>
            <a:ext cx="4460516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SzPct val="70000"/>
              <a:buFontTx/>
              <a:buNone/>
              <a:tabLst/>
              <a:defRPr sz="2000" b="1" i="0" spc="0" baseline="0">
                <a:solidFill>
                  <a:schemeClr val="tx1"/>
                </a:solidFill>
                <a:latin typeface="+mn-lt"/>
              </a:defRPr>
            </a:lvl1pPr>
            <a:lvl2pPr marL="493713" indent="-169863">
              <a:buSzPct val="70000"/>
              <a:buFont typeface="AppleSymbols"/>
              <a:buChar char="⎼"/>
              <a:tabLst/>
              <a:defRPr sz="1400" b="0" i="0">
                <a:latin typeface="MarkPro-Light" panose="020B0604020101010102" pitchFamily="34" charset="77"/>
              </a:defRPr>
            </a:lvl2pPr>
          </a:lstStyle>
          <a:p>
            <a:pPr lvl="0"/>
            <a:r>
              <a:rPr lang="es-ES_tradnl" noProof="0" dirty="0"/>
              <a:t>Subtitulo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F159EF8-C418-8343-8ABD-FE2E04C989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5613" y="2149361"/>
            <a:ext cx="4902970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ts val="1800"/>
              </a:lnSpc>
              <a:buSzPct val="70000"/>
              <a:buFontTx/>
              <a:buNone/>
              <a:tabLst/>
              <a:defRPr sz="1200" b="0" i="0" spc="0" baseline="0">
                <a:solidFill>
                  <a:schemeClr val="tx1"/>
                </a:solidFill>
                <a:latin typeface="+mn-lt"/>
              </a:defRPr>
            </a:lvl1pPr>
            <a:lvl2pPr marL="493713" indent="-169863">
              <a:buSzPct val="70000"/>
              <a:buFont typeface="AppleSymbols"/>
              <a:buChar char="⎼"/>
              <a:tabLst/>
              <a:defRPr sz="1400" b="0" i="0">
                <a:latin typeface="MarkPro-Light" panose="020B0604020101010102" pitchFamily="34" charset="77"/>
              </a:defRPr>
            </a:lvl2pPr>
          </a:lstStyle>
          <a:p>
            <a:pPr lvl="0"/>
            <a:r>
              <a:rPr lang="es-ES_tradnl" noProof="0" dirty="0"/>
              <a:t>Cuerpo de texto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97E3071-8E9C-374E-AE78-8938C8377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2304" r="9360"/>
          <a:stretch/>
        </p:blipFill>
        <p:spPr>
          <a:xfrm>
            <a:off x="11444288" y="385640"/>
            <a:ext cx="304800" cy="3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50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107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tacado_FondoRojo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3A70357-7026-497B-BA5A-307048F7C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58813" y="296863"/>
            <a:ext cx="8965478" cy="5558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6ABEA-676B-6F48-B73B-ABAD0132B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6291" y="1574939"/>
            <a:ext cx="6696364" cy="131112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_tradnl" sz="4400" b="1" i="0" kern="1200" noProof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noProof="0" dirty="0"/>
              <a:t>Texto destacado</a:t>
            </a:r>
            <a:br>
              <a:rPr lang="es-ES_tradnl" noProof="0" dirty="0"/>
            </a:br>
            <a:r>
              <a:rPr lang="es-ES_tradnl" noProof="0" dirty="0"/>
              <a:t>terminar con punto.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B1C10A-8B0B-4AB3-8525-1D89729A60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6291" y="4122772"/>
            <a:ext cx="4599709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lang="es-ES_tradnl" sz="2000" b="0" i="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_tradnl" noProof="0" dirty="0"/>
              <a:t>Texto secundario, generalmente es un pequeño párrafo, no siempre se necesita.</a:t>
            </a:r>
          </a:p>
        </p:txBody>
      </p:sp>
    </p:spTree>
    <p:extLst>
      <p:ext uri="{BB962C8B-B14F-4D97-AF65-F5344CB8AC3E}">
        <p14:creationId xmlns:p14="http://schemas.microsoft.com/office/powerpoint/2010/main" val="211792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arkPro-Book" panose="020B0604020101010102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rkPro-Book" panose="020B0604020101010102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rkPro-Book" panose="020B0604020101010102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rkPro-Book" panose="020B0604020101010102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rkPro-Book" panose="020B0604020101010102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rkPro-Book" panose="020B0604020101010102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187">
          <p15:clr>
            <a:srgbClr val="F26B43"/>
          </p15:clr>
        </p15:guide>
        <p15:guide id="14" pos="7401">
          <p15:clr>
            <a:srgbClr val="F26B43"/>
          </p15:clr>
        </p15:guide>
        <p15:guide id="15" orient="horz" pos="4133">
          <p15:clr>
            <a:srgbClr val="F26B43"/>
          </p15:clr>
        </p15:guide>
        <p15:guide id="16" pos="393">
          <p15:clr>
            <a:srgbClr val="F26B43"/>
          </p15:clr>
        </p15:guide>
        <p15:guide id="17" orient="horz" pos="2160">
          <p15:clr>
            <a:srgbClr val="F26B43"/>
          </p15:clr>
        </p15:guide>
        <p15:guide id="18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52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arkPro-Book" panose="020B0604020101010102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rkPro-Book" panose="020B0604020101010102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rkPro-Book" panose="020B0604020101010102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rkPro-Book" panose="020B0604020101010102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rkPro-Book" panose="020B0604020101010102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rkPro-Book" panose="020B0604020101010102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187">
          <p15:clr>
            <a:srgbClr val="F26B43"/>
          </p15:clr>
        </p15:guide>
        <p15:guide id="14" pos="7401">
          <p15:clr>
            <a:srgbClr val="F26B43"/>
          </p15:clr>
        </p15:guide>
        <p15:guide id="15" orient="horz" pos="4133">
          <p15:clr>
            <a:srgbClr val="F26B43"/>
          </p15:clr>
        </p15:guide>
        <p15:guide id="16" pos="393">
          <p15:clr>
            <a:srgbClr val="F26B43"/>
          </p15:clr>
        </p15:guide>
        <p15:guide id="17" orient="horz" pos="2160">
          <p15:clr>
            <a:srgbClr val="F26B43"/>
          </p15:clr>
        </p15:guide>
        <p15:guide id="18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7481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393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4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62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hyperlink" Target="https://www.gob.mx/cofepris/acciones-y-programas/instrumentos-de?state=published#:~:text=La%20vigilancia%20sanitaria%20se%20lleva,muestra%20(si%20aplica)%2C%20liberaci%C3%B3n" TargetMode="Externa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4.jpg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6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6F33328-4BA1-8BC6-45AD-E34D3A6E53CD}"/>
              </a:ext>
            </a:extLst>
          </p:cNvPr>
          <p:cNvSpPr/>
          <p:nvPr/>
        </p:nvSpPr>
        <p:spPr>
          <a:xfrm>
            <a:off x="1683253" y="5593277"/>
            <a:ext cx="10401869" cy="1003701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88000" rIns="288000" bIns="0" rtlCol="0" anchor="t" anchorCtr="0"/>
          <a:lstStyle/>
          <a:p>
            <a:pPr algn="l"/>
            <a:endParaRPr lang="es-CO" b="0" i="0" dirty="0">
              <a:solidFill>
                <a:schemeClr val="bg2"/>
              </a:solidFill>
              <a:latin typeface="+mj-lt"/>
              <a:ea typeface="MarkPro" charset="0"/>
              <a:cs typeface="MarkPro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164A317-3B76-CA71-C6AF-1856FA315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3635" y="0"/>
            <a:ext cx="12345635" cy="6858000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5B32D62-3454-6982-389B-72145B888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22" y="5646322"/>
            <a:ext cx="3093608" cy="865868"/>
          </a:xfrm>
          <a:prstGeom prst="rect">
            <a:avLst/>
          </a:prstGeom>
        </p:spPr>
      </p:pic>
      <p:pic>
        <p:nvPicPr>
          <p:cNvPr id="15" name="Imagen 14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DE825248-7C3C-4330-6FF0-118403980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25" y="5711958"/>
            <a:ext cx="2491475" cy="8198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9FD9130-3B65-42B2-5599-F40C2757B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13164"/>
            <a:ext cx="3095625" cy="2476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BDF5B06-4E5C-ADDE-890C-7C90804B3339}"/>
              </a:ext>
            </a:extLst>
          </p:cNvPr>
          <p:cNvSpPr txBox="1"/>
          <p:nvPr/>
        </p:nvSpPr>
        <p:spPr>
          <a:xfrm>
            <a:off x="2797628" y="2274251"/>
            <a:ext cx="6596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i="0" noProof="0" dirty="0">
                <a:latin typeface="MarkPro-Book" panose="020B0604020101010102" pitchFamily="34" charset="77"/>
              </a:rPr>
              <a:t>Inspecciones Sanitarias COFEPRIS </a:t>
            </a:r>
          </a:p>
          <a:p>
            <a:pPr algn="ctr"/>
            <a:r>
              <a:rPr lang="es-MX" sz="3600" b="1" i="0" noProof="0" dirty="0">
                <a:latin typeface="MarkPro-Book" panose="020B0604020101010102" pitchFamily="34" charset="77"/>
              </a:rPr>
              <a:t>para la exportación de Medicamentos a México</a:t>
            </a:r>
          </a:p>
        </p:txBody>
      </p:sp>
    </p:spTree>
    <p:extLst>
      <p:ext uri="{BB962C8B-B14F-4D97-AF65-F5344CB8AC3E}">
        <p14:creationId xmlns:p14="http://schemas.microsoft.com/office/powerpoint/2010/main" val="8809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Verificación sanitaria para certificación de BPF: 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Criterios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1857257"/>
            <a:ext cx="11229388" cy="34170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Clr>
                <a:srgbClr val="002060"/>
              </a:buClr>
              <a:buNone/>
            </a:pPr>
            <a:r>
              <a:rPr lang="es-ES" b="1" dirty="0">
                <a:latin typeface="MarkPro-Book"/>
                <a:ea typeface="Tahoma"/>
                <a:cs typeface="Arial" panose="020B0604020202020204" pitchFamily="34" charset="0"/>
              </a:rPr>
              <a:t>Para fabricantes de medicamentos: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34A335-C35C-1E88-2A6A-1849A595D3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32" t="31180" r="13837" b="14031"/>
          <a:stretch/>
        </p:blipFill>
        <p:spPr>
          <a:xfrm>
            <a:off x="947057" y="2381208"/>
            <a:ext cx="9753713" cy="380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7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Verificación sanitaria para certificación de BPF: 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Criterios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2C2870-E54B-256A-DF7F-627C0C07F0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70" t="29038" r="33570" b="11410"/>
          <a:stretch/>
        </p:blipFill>
        <p:spPr>
          <a:xfrm>
            <a:off x="2362330" y="1974454"/>
            <a:ext cx="6368144" cy="488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66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623889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Deficiencias: Clasificación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2379850"/>
            <a:ext cx="8877315" cy="34170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s-ES" sz="2400" b="1" dirty="0">
                <a:latin typeface="MarkPro-Book" panose="020B0604020101010102"/>
                <a:ea typeface="Tahoma"/>
                <a:cs typeface="Arial" panose="020B0604020202020204" pitchFamily="34" charset="0"/>
              </a:rPr>
              <a:t>Deficiencia crítica: 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MarkPro-Book" panose="020B0604020101010102"/>
              </a:rPr>
              <a:t>Se refiere a cualquier anomalía, adulteración o falsificación que impacte la calidad del producto y que pueda tener como consecuencia una lesión temporal, permanente o la muerte de una persona. Se puede considerar que la relación de varias anomalías clasificadas como mayores pueden derivar a un impacto de nivel crítico.</a:t>
            </a:r>
            <a:r>
              <a:rPr lang="es-MX" sz="2400" dirty="0">
                <a:latin typeface="MarkPro-Book" panose="020B0604020101010102"/>
              </a:rPr>
              <a:t> </a:t>
            </a:r>
          </a:p>
          <a:p>
            <a:pPr marL="0" indent="0" algn="just">
              <a:lnSpc>
                <a:spcPct val="150000"/>
              </a:lnSpc>
              <a:buClr>
                <a:srgbClr val="002060"/>
              </a:buClr>
              <a:buNone/>
            </a:pPr>
            <a:br>
              <a:rPr lang="es-MX" sz="2400" dirty="0">
                <a:latin typeface="MarkPro-Book" panose="020B0604020101010102"/>
              </a:rPr>
            </a:b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156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623889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Deficiencias: Clasificación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1979797"/>
            <a:ext cx="8679023" cy="34170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s-ES" sz="2400" b="1" dirty="0">
                <a:latin typeface="MarkPro-Book" panose="020B0604020101010102"/>
                <a:ea typeface="Tahoma"/>
                <a:cs typeface="Arial" panose="020B0604020202020204" pitchFamily="34" charset="0"/>
              </a:rPr>
              <a:t>Deficiencia mayor: 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MarkPro-Book" panose="020B0604020101010102"/>
              </a:rPr>
              <a:t>Aquella anomalía que no puede ser clasificada como crítica y que ha producido o puede producir un producto que no cumpla con su autorización de mercado y</a:t>
            </a:r>
            <a:r>
              <a:rPr lang="es-MX" sz="2400" dirty="0">
                <a:solidFill>
                  <a:srgbClr val="000000"/>
                </a:solidFill>
                <a:latin typeface="MarkPro-Book" panose="020B0604020101010102"/>
              </a:rPr>
              <a:t> 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MarkPro-Book" panose="020B0604020101010102"/>
              </a:rPr>
              <a:t>puede implicar un desvío de los términos en que fue autorizada la fabricación, o desviaciones a las Buenas Prácticas de Fabricación que puedan tener impacto en la calidad</a:t>
            </a:r>
            <a:r>
              <a:rPr lang="es-MX" sz="2400" dirty="0">
                <a:solidFill>
                  <a:srgbClr val="000000"/>
                </a:solidFill>
                <a:latin typeface="MarkPro-Book" panose="020B0604020101010102"/>
              </a:rPr>
              <a:t> 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MarkPro-Book" panose="020B0604020101010102"/>
              </a:rPr>
              <a:t>del producto, pero que no representan un riesgo para la salud de las personas, o bien, sea indicativo de falla en el seguimiento satisfactorio del proceso de liberación de lotes.</a:t>
            </a:r>
            <a:r>
              <a:rPr lang="es-MX" sz="2400" dirty="0">
                <a:latin typeface="MarkPro-Book" panose="020B0604020101010102"/>
              </a:rPr>
              <a:t> </a:t>
            </a:r>
            <a:br>
              <a:rPr lang="es-MX" sz="2400" dirty="0">
                <a:latin typeface="MarkPro-Book" panose="020B0604020101010102"/>
              </a:rPr>
            </a:br>
            <a:endParaRPr lang="es-ES" sz="2400" dirty="0">
              <a:latin typeface="MarkPro-Book" panose="020B0604020101010102"/>
              <a:ea typeface="Tahom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41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623889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Deficiencias: Clasificación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1979797"/>
            <a:ext cx="8581051" cy="34170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buClr>
                <a:srgbClr val="002060"/>
              </a:buClr>
            </a:pPr>
            <a:r>
              <a:rPr lang="es-ES" sz="2400" b="1" dirty="0">
                <a:latin typeface="MarkPro-Book" panose="020B0604020101010102"/>
                <a:ea typeface="Tahoma"/>
                <a:cs typeface="Arial" panose="020B0604020202020204" pitchFamily="34" charset="0"/>
              </a:rPr>
              <a:t>Otras deficiencias: 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MarkPro-Book" panose="020B0604020101010102"/>
              </a:rPr>
              <a:t>Son las que detectan como fallas en la aplicación del sistema de Gestión de Calidad Farmacéutico o en la aplicación de las Buenas Prácticas de Fabricación, que no comprometen la calidad del producto.</a:t>
            </a:r>
          </a:p>
          <a:p>
            <a:pPr marL="0" indent="0" algn="just">
              <a:lnSpc>
                <a:spcPct val="200000"/>
              </a:lnSpc>
              <a:buClr>
                <a:srgbClr val="002060"/>
              </a:buClr>
              <a:buNone/>
            </a:pPr>
            <a:r>
              <a:rPr lang="es-MX" sz="2400" dirty="0">
                <a:latin typeface="MarkPro-Book" panose="020B0604020101010102"/>
              </a:rPr>
              <a:t> </a:t>
            </a:r>
            <a:br>
              <a:rPr lang="es-MX" sz="2400" dirty="0">
                <a:latin typeface="MarkPro-Book" panose="020B0604020101010102"/>
              </a:rPr>
            </a:br>
            <a:endParaRPr lang="es-ES" sz="2400" dirty="0">
              <a:latin typeface="MarkPro-Book" panose="020B0604020101010102"/>
              <a:ea typeface="Tahom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56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Deficiencias: 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Sanciones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pic>
        <p:nvPicPr>
          <p:cNvPr id="1026" name="Picture 2" descr="Postura institucional del Proyecto Pide Un Deseo México – Proyecto Pide un  Deseo México">
            <a:extLst>
              <a:ext uri="{FF2B5EF4-FFF2-40B4-BE49-F238E27FC236}">
                <a16:creationId xmlns:a16="http://schemas.microsoft.com/office/drawing/2014/main" id="{9EF2D382-85DE-4053-C27D-53411684E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53" y="3087317"/>
            <a:ext cx="4458380" cy="21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1979796"/>
            <a:ext cx="11229388" cy="44863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002060"/>
              </a:buClr>
              <a:buNone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Conforme a lo señalado en la Ley, existen sanciones administrativas, las cuales, de acuerdo con el </a:t>
            </a:r>
            <a:r>
              <a:rPr lang="es-ES" b="1" dirty="0">
                <a:latin typeface="MarkPro-Book"/>
                <a:ea typeface="Tahoma"/>
                <a:cs typeface="Arial" panose="020B0604020202020204" pitchFamily="34" charset="0"/>
              </a:rPr>
              <a:t>artículo 417</a:t>
            </a: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, podrán ser las siguientes: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Amonestación con apercibimiento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Multa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Clausura temporal o definitiva, que podrá ser parcial o total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Arresto hasta por 36 horas</a:t>
            </a:r>
          </a:p>
        </p:txBody>
      </p:sp>
    </p:spTree>
    <p:extLst>
      <p:ext uri="{BB962C8B-B14F-4D97-AF65-F5344CB8AC3E}">
        <p14:creationId xmlns:p14="http://schemas.microsoft.com/office/powerpoint/2010/main" val="424604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Instrumentos de verificación sanitaria: 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Actas de verificación sanitaria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0AD8A9-0AB4-1F86-D1D3-F5FFCD8C5B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97" t="16412" r="10936" b="47618"/>
          <a:stretch/>
        </p:blipFill>
        <p:spPr>
          <a:xfrm>
            <a:off x="6678386" y="3575957"/>
            <a:ext cx="5313154" cy="1387930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1979796"/>
            <a:ext cx="11229388" cy="44863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b="1" dirty="0">
                <a:latin typeface="MarkPro-Book"/>
                <a:ea typeface="Tahoma"/>
                <a:cs typeface="Arial" panose="020B0604020202020204" pitchFamily="34" charset="0"/>
              </a:rPr>
              <a:t>AC-01</a:t>
            </a: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 General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b="1" dirty="0">
                <a:latin typeface="MarkPro-Book"/>
                <a:ea typeface="Tahoma"/>
                <a:cs typeface="Arial" panose="020B0604020202020204" pitchFamily="34" charset="0"/>
              </a:rPr>
              <a:t>AC-05 </a:t>
            </a: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Industria QF fabricación de medicamentos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b="1" dirty="0">
                <a:latin typeface="MarkPro-Book"/>
                <a:ea typeface="Tahoma"/>
                <a:cs typeface="Arial" panose="020B0604020202020204" pitchFamily="34" charset="0"/>
              </a:rPr>
              <a:t>AC-05-F-01</a:t>
            </a: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 Estériles y no estériles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b="1" dirty="0">
                <a:latin typeface="MarkPro-Book"/>
                <a:ea typeface="Tahoma"/>
                <a:cs typeface="Arial" panose="020B0604020202020204" pitchFamily="34" charset="0"/>
              </a:rPr>
              <a:t>AC-05-F-03</a:t>
            </a: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 Biológicos y biotecnológicos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b="1" dirty="0">
                <a:latin typeface="MarkPro-Book"/>
                <a:ea typeface="Tahoma"/>
                <a:cs typeface="Arial" panose="020B0604020202020204" pitchFamily="34" charset="0"/>
              </a:rPr>
              <a:t>AC-05-F-06</a:t>
            </a: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 Hemoderivados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b="1" dirty="0">
                <a:latin typeface="MarkPro-Book"/>
                <a:ea typeface="Tahoma"/>
                <a:cs typeface="Arial" panose="020B0604020202020204" pitchFamily="34" charset="0"/>
              </a:rPr>
              <a:t>AC-05-F-07</a:t>
            </a: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 Gases medicinales</a:t>
            </a:r>
          </a:p>
        </p:txBody>
      </p:sp>
    </p:spTree>
    <p:extLst>
      <p:ext uri="{BB962C8B-B14F-4D97-AF65-F5344CB8AC3E}">
        <p14:creationId xmlns:p14="http://schemas.microsoft.com/office/powerpoint/2010/main" val="206239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Instrumentos de verificación sanitaria: 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Actas de verificación sanitaria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1979796"/>
            <a:ext cx="11229388" cy="44863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b="1" dirty="0">
                <a:latin typeface="MarkPro-Book"/>
                <a:ea typeface="Tahoma"/>
                <a:cs typeface="Arial" panose="020B0604020202020204" pitchFamily="34" charset="0"/>
              </a:rPr>
              <a:t>AC-05-F-08</a:t>
            </a: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 Medicamentos en investigación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b="1" dirty="0">
                <a:latin typeface="MarkPro-Book"/>
                <a:ea typeface="Tahoma"/>
                <a:cs typeface="Arial" panose="020B0604020202020204" pitchFamily="34" charset="0"/>
              </a:rPr>
              <a:t>AC-06 </a:t>
            </a: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Biológicos y biotecnológicos uso humano</a:t>
            </a:r>
          </a:p>
          <a:p>
            <a:pPr marL="0" indent="0" algn="just">
              <a:lnSpc>
                <a:spcPct val="150000"/>
              </a:lnSpc>
              <a:buClr>
                <a:srgbClr val="002060"/>
              </a:buClr>
              <a:buNone/>
            </a:pPr>
            <a:r>
              <a:rPr lang="es-ES" b="1" dirty="0">
                <a:solidFill>
                  <a:srgbClr val="0070C0"/>
                </a:solidFill>
                <a:latin typeface="MarkPro-Book"/>
                <a:ea typeface="Tahoma"/>
                <a:cs typeface="Arial" panose="020B0604020202020204" pitchFamily="34" charset="0"/>
              </a:rPr>
              <a:t>VALOR:</a:t>
            </a:r>
            <a:r>
              <a:rPr lang="es-ES" b="1" dirty="0">
                <a:latin typeface="MarkPro-Book"/>
                <a:ea typeface="Tahoma"/>
                <a:cs typeface="Arial" panose="020B0604020202020204" pitchFamily="34" charset="0"/>
              </a:rPr>
              <a:t> </a:t>
            </a: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De acuerdo con la calificación que amerite cada inciso del acto de verificación según corresponda:</a:t>
            </a:r>
          </a:p>
          <a:p>
            <a:pPr marL="0" indent="0" algn="just">
              <a:lnSpc>
                <a:spcPct val="150000"/>
              </a:lnSpc>
              <a:buClr>
                <a:srgbClr val="002060"/>
              </a:buClr>
              <a:buNone/>
            </a:pPr>
            <a:endParaRPr lang="es-ES" dirty="0">
              <a:latin typeface="MarkPro-Book"/>
              <a:ea typeface="Tahoma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Clr>
                <a:srgbClr val="002060"/>
              </a:buClr>
              <a:buNone/>
            </a:pPr>
            <a:r>
              <a:rPr lang="es-MX" sz="12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Instrumentos de verificación sanitaria. Actas de verificación Sanitaria | Comisión Federal para la Protección contra Riesgos Sanitarios | Gobierno | gob.mx (www.gob.mx)</a:t>
            </a:r>
            <a:endParaRPr lang="es-MX" sz="1200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buClr>
                <a:srgbClr val="002060"/>
              </a:buClr>
              <a:buNone/>
            </a:pPr>
            <a:endParaRPr lang="es-ES" sz="1200" dirty="0">
              <a:latin typeface="MarkPro-Book"/>
              <a:ea typeface="Tahoma"/>
              <a:cs typeface="Arial" panose="020B0604020202020204" pitchFamily="34" charset="0"/>
            </a:endParaRPr>
          </a:p>
        </p:txBody>
      </p:sp>
      <p:pic>
        <p:nvPicPr>
          <p:cNvPr id="4" name="Imagen 3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ABB97312-854A-80E2-745D-0DA4A09EBE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74" t="30327" r="14365" b="61248"/>
          <a:stretch/>
        </p:blipFill>
        <p:spPr bwMode="auto">
          <a:xfrm>
            <a:off x="2065875" y="4855449"/>
            <a:ext cx="9145961" cy="785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435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Consideraciones en el intercambio de informes/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Actas de inspección: Reconocimiento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1979796"/>
            <a:ext cx="11229388" cy="44863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La finalidad es </a:t>
            </a:r>
            <a:r>
              <a:rPr lang="es-ES" u="sng" dirty="0">
                <a:latin typeface="MarkPro-Book"/>
                <a:ea typeface="Tahoma"/>
                <a:cs typeface="Arial" panose="020B0604020202020204" pitchFamily="34" charset="0"/>
              </a:rPr>
              <a:t>eximir al establecimiento solicitante de una visita de verificación</a:t>
            </a: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, siempre y cuando cumpla con los criterios entre las agencias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COFEPRIS determinará si es procedente emitir un CBPF, utilizando un informe/acta de inspección realizado por otra agencia, con base en una evaluación documental y técnica</a:t>
            </a:r>
          </a:p>
        </p:txBody>
      </p:sp>
    </p:spTree>
    <p:extLst>
      <p:ext uri="{BB962C8B-B14F-4D97-AF65-F5344CB8AC3E}">
        <p14:creationId xmlns:p14="http://schemas.microsoft.com/office/powerpoint/2010/main" val="2685737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Consideraciones en el intercambio de informes/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Actas de inspección: Reconocimiento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1979796"/>
            <a:ext cx="7666651" cy="44863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002060"/>
              </a:buClr>
              <a:buNone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Los  países con quien tiene actualmente reconocimiento de actas de verificación son: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Colombia, a través de su agencia reconocida </a:t>
            </a:r>
            <a:r>
              <a:rPr lang="es-ES" b="1" dirty="0">
                <a:latin typeface="MarkPro-Book"/>
                <a:ea typeface="Tahoma"/>
                <a:cs typeface="Arial" panose="020B0604020202020204" pitchFamily="34" charset="0"/>
              </a:rPr>
              <a:t>INVIMA </a:t>
            </a: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(Instituto Nacional de Vigilancia de Medicamentos y Alimentos).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s-ES" dirty="0">
              <a:latin typeface="MarkPro-Book"/>
              <a:ea typeface="Tahoma"/>
              <a:cs typeface="Arial" panose="020B0604020202020204" pitchFamily="34" charset="0"/>
            </a:endParaRPr>
          </a:p>
        </p:txBody>
      </p:sp>
      <p:pic>
        <p:nvPicPr>
          <p:cNvPr id="2050" name="Picture 2" descr="Invima y COFEPRIS presentan lineamientos para el reconocimiento de buenas  prácticas de manufactura de medicamentos en el marco de la Alianza del  Pacífico Las autoridades reguladoras de medicamentos de Colombia y México">
            <a:extLst>
              <a:ext uri="{FF2B5EF4-FFF2-40B4-BE49-F238E27FC236}">
                <a16:creationId xmlns:a16="http://schemas.microsoft.com/office/drawing/2014/main" id="{259DCAAF-9172-6FB6-E8E7-9F7D73154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996" y="207982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DA13BD1-752C-5391-FBDB-180F345EB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3" r="1615" b="26178"/>
          <a:stretch/>
        </p:blipFill>
        <p:spPr bwMode="auto">
          <a:xfrm>
            <a:off x="8833758" y="3490139"/>
            <a:ext cx="3106646" cy="119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4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B3EE7915-8E24-8770-D2E4-269907FA4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33" b="13723"/>
          <a:stretch/>
        </p:blipFill>
        <p:spPr>
          <a:xfrm>
            <a:off x="0" y="0"/>
            <a:ext cx="8351521" cy="4885898"/>
          </a:xfrm>
          <a:prstGeom prst="rect">
            <a:avLst/>
          </a:prstGeom>
        </p:spPr>
      </p:pic>
      <p:pic>
        <p:nvPicPr>
          <p:cNvPr id="3" name="Imagen 2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D2E8E44A-B46B-04B0-2B50-C5360D7D1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1" y="6271115"/>
            <a:ext cx="1422423" cy="468082"/>
          </a:xfrm>
          <a:prstGeom prst="rect">
            <a:avLst/>
          </a:prstGeom>
        </p:spPr>
      </p:pic>
      <p:pic>
        <p:nvPicPr>
          <p:cNvPr id="5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57D5AEFF-4AA2-64F1-F720-C8D03C2B8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43" y="6237303"/>
            <a:ext cx="1793186" cy="50189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DAB7244-F2B2-E6D9-A721-E741F3D31078}"/>
              </a:ext>
            </a:extLst>
          </p:cNvPr>
          <p:cNvSpPr/>
          <p:nvPr/>
        </p:nvSpPr>
        <p:spPr>
          <a:xfrm>
            <a:off x="0" y="4242574"/>
            <a:ext cx="9133367" cy="1072371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88000" rIns="288000" bIns="0" rtlCol="0" anchor="t" anchorCtr="0"/>
          <a:lstStyle/>
          <a:p>
            <a:pPr algn="l"/>
            <a:endParaRPr lang="es-CO" b="0" i="0" dirty="0">
              <a:solidFill>
                <a:schemeClr val="bg2"/>
              </a:solidFill>
              <a:latin typeface="+mj-lt"/>
              <a:ea typeface="MarkPro" charset="0"/>
              <a:cs typeface="MarkPro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F94268-F054-0DDA-8AC0-6A172E28D028}"/>
              </a:ext>
            </a:extLst>
          </p:cNvPr>
          <p:cNvSpPr txBox="1"/>
          <p:nvPr/>
        </p:nvSpPr>
        <p:spPr>
          <a:xfrm>
            <a:off x="1" y="2413504"/>
            <a:ext cx="7077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</a:rPr>
              <a:t>IQI Irene Hernández </a:t>
            </a:r>
            <a:r>
              <a:rPr lang="es-CO" sz="3200" b="1" dirty="0" err="1">
                <a:solidFill>
                  <a:schemeClr val="bg1"/>
                </a:solidFill>
              </a:rPr>
              <a:t>Hernández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B82935E-52D8-6814-2681-93A8CC0DE2E1}"/>
              </a:ext>
            </a:extLst>
          </p:cNvPr>
          <p:cNvSpPr/>
          <p:nvPr/>
        </p:nvSpPr>
        <p:spPr>
          <a:xfrm>
            <a:off x="0" y="4969132"/>
            <a:ext cx="9664995" cy="1072371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88000" rIns="288000" bIns="0" rtlCol="0" anchor="t" anchorCtr="0"/>
          <a:lstStyle/>
          <a:p>
            <a:pPr algn="l"/>
            <a:endParaRPr lang="es-CO" b="0" i="0" dirty="0">
              <a:solidFill>
                <a:schemeClr val="bg2"/>
              </a:solidFill>
              <a:latin typeface="+mj-lt"/>
              <a:ea typeface="MarkPro" charset="0"/>
              <a:cs typeface="MarkPro" charset="0"/>
            </a:endParaRPr>
          </a:p>
        </p:txBody>
      </p:sp>
      <p:pic>
        <p:nvPicPr>
          <p:cNvPr id="2" name="Imagen 1" descr="Una persona con una chaqueta negra&#10;&#10;Descripción generada automáticamente">
            <a:extLst>
              <a:ext uri="{FF2B5EF4-FFF2-40B4-BE49-F238E27FC236}">
                <a16:creationId xmlns:a16="http://schemas.microsoft.com/office/drawing/2014/main" id="{F1F0AAA0-85AF-4D86-E3A8-DE23DA7B4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239" y="137671"/>
            <a:ext cx="2860608" cy="28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3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Consideraciones en el intercambio de informes/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Actas de inspección: Criterios de aceptación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1849783"/>
            <a:ext cx="11229388" cy="44863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Podrán solicitarlo los establecimientos que cuenten con certificado de BPM con vigencia </a:t>
            </a:r>
            <a:r>
              <a:rPr lang="es-ES" b="1" dirty="0">
                <a:latin typeface="MarkPro-Book"/>
                <a:ea typeface="Tahoma"/>
                <a:cs typeface="Arial" panose="020B0604020202020204" pitchFamily="34" charset="0"/>
              </a:rPr>
              <a:t>mínima de 6 meses </a:t>
            </a: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al momento de la solicitud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COFEPRIS emite certificados con una vigencia de 30 meses a partir de la solicitud mediante este mecanismo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Los certificados emitidos bajo este lineamiento son por línea de producción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Se podrá solicitar información adicional directamente al Laboratorio solicitante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s-ES" dirty="0">
              <a:latin typeface="MarkPro-Book"/>
              <a:ea typeface="Tahom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59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Consideraciones en el intercambio de informes/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Actas de inspección: Criterios de aceptación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1979796"/>
            <a:ext cx="11229388" cy="44863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Los documentos técnicos que acompañen a las solicitudes deben estar en idioma español, en caso contrario deberán adjuntar copia de la traducción al español avalada por el Director Técnico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Durante el proceso de Convalidación/Dictamen COFEPRIS tiene la potestad de decidir realizar una visita de inspección en caso de considerarlo pertinente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s-ES" dirty="0">
              <a:latin typeface="MarkPro-Book"/>
              <a:ea typeface="Tahom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25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Consideraciones en el intercambio de informes/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Actas de inspección: Criterios de aceptación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1979796"/>
            <a:ext cx="8156508" cy="44863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COFEPRIS informará a su contraparte sobre modificaciones que impacten la certificación de BPM.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La resolución emitida para cada solicitud será compartida con la contraparte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s-ES" dirty="0">
              <a:latin typeface="MarkPro-Book"/>
              <a:ea typeface="Tahoma"/>
              <a:cs typeface="Arial" panose="020B0604020202020204" pitchFamily="34" charset="0"/>
            </a:endParaRPr>
          </a:p>
        </p:txBody>
      </p:sp>
      <p:pic>
        <p:nvPicPr>
          <p:cNvPr id="4" name="Picture 2" descr="Invima y COFEPRIS presentan lineamientos para el reconocimiento de buenas  prácticas de manufactura de medicamentos en el marco de la Alianza del  Pacífico Las autoridades reguladoras de medicamentos de Colombia y México">
            <a:extLst>
              <a:ext uri="{FF2B5EF4-FFF2-40B4-BE49-F238E27FC236}">
                <a16:creationId xmlns:a16="http://schemas.microsoft.com/office/drawing/2014/main" id="{9D040E9B-9224-DC49-E888-A6075DA7C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996" y="207982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9F8670-2A12-EF56-BE48-260B47CC7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3" r="1615" b="26178"/>
          <a:stretch/>
        </p:blipFill>
        <p:spPr bwMode="auto">
          <a:xfrm>
            <a:off x="8833758" y="3490139"/>
            <a:ext cx="3106646" cy="119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775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Consideraciones en el intercambio de informes/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Actas de inspección: Solicitud ante la COFEPRIS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2677375"/>
            <a:ext cx="11229388" cy="37887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latin typeface="MarkPro-Book"/>
                <a:ea typeface="Tahoma"/>
                <a:cs typeface="Arial" panose="020B0604020202020204" pitchFamily="34" charset="0"/>
              </a:rPr>
              <a:t>Solicitarlo al CIS mediante el trámite COFEPRIS-01-029 Solicitud de visita de verificación sanitaria para certificación de BPF de fármacos, medicamentos y otros insumos para la salud en establecimientos ubicados en México y en el extranjero para el otorgamiento de prórroga del registro sanitario”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latin typeface="MarkPro-Book"/>
                <a:ea typeface="Tahoma"/>
                <a:cs typeface="Arial" panose="020B0604020202020204" pitchFamily="34" charset="0"/>
              </a:rPr>
              <a:t>Escrito libre, con el interés de que la solicitud sea procesada mediante el mecanismo de reconocimiento de actas/informes de inspección al amparo del acuerdo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s-ES" sz="2400" dirty="0">
              <a:latin typeface="MarkPro-Book"/>
              <a:ea typeface="Tahoma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4AE015-752A-1681-42A2-5007A7634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06" y="2003933"/>
            <a:ext cx="2893980" cy="6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40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Consideraciones en el intercambio de informes/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Actas de inspección: Solicitud ante la COFEPRIS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2677375"/>
            <a:ext cx="11229388" cy="37887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002060"/>
              </a:buClr>
              <a:buNone/>
            </a:pPr>
            <a:r>
              <a:rPr lang="es-ES" sz="2400" b="1" dirty="0">
                <a:latin typeface="MarkPro-Book"/>
                <a:ea typeface="Tahoma"/>
                <a:cs typeface="Arial" panose="020B0604020202020204" pitchFamily="34" charset="0"/>
              </a:rPr>
              <a:t>Para medicamentos con principios activos: corticoides y antibióticos debe anexarse: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latin typeface="MarkPro-Book"/>
                <a:ea typeface="Tahoma"/>
                <a:cs typeface="Arial" panose="020B0604020202020204" pitchFamily="34" charset="0"/>
              </a:rPr>
              <a:t>Validación de limpieza dela línea de fabricación</a:t>
            </a:r>
          </a:p>
          <a:p>
            <a:pPr marL="0" indent="0" algn="just">
              <a:lnSpc>
                <a:spcPct val="150000"/>
              </a:lnSpc>
              <a:buClr>
                <a:srgbClr val="002060"/>
              </a:buClr>
              <a:buNone/>
            </a:pPr>
            <a:r>
              <a:rPr lang="es-ES" sz="2400" dirty="0">
                <a:latin typeface="MarkPro-Book"/>
                <a:ea typeface="Tahoma"/>
                <a:cs typeface="Arial" panose="020B0604020202020204" pitchFamily="34" charset="0"/>
              </a:rPr>
              <a:t>Para medicamentos estériles que lleven proceso aséptico debe anexarse: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latin typeface="MarkPro-Book"/>
                <a:ea typeface="Tahoma"/>
                <a:cs typeface="Arial" panose="020B0604020202020204" pitchFamily="34" charset="0"/>
              </a:rPr>
              <a:t>La última corrida de llenado simulado para la línea de fabricación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s-ES" sz="2400" dirty="0">
              <a:latin typeface="MarkPro-Book"/>
              <a:ea typeface="Tahoma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4AE015-752A-1681-42A2-5007A7634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06" y="2003933"/>
            <a:ext cx="2893980" cy="6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43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Consideraciones en el intercambio de informes/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Actas de inspección: Convalidación/</a:t>
            </a:r>
            <a:r>
              <a:rPr lang="es-MX" sz="3200" dirty="0" err="1">
                <a:solidFill>
                  <a:schemeClr val="bg1"/>
                </a:solidFill>
                <a:latin typeface="MarkPro-Book"/>
              </a:rPr>
              <a:t>Dictámen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2563271"/>
            <a:ext cx="11229388" cy="37887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002060"/>
              </a:buClr>
              <a:buNone/>
            </a:pPr>
            <a:r>
              <a:rPr lang="es-ES" sz="2400" dirty="0">
                <a:latin typeface="MarkPro-Book"/>
                <a:ea typeface="Tahoma"/>
                <a:cs typeface="Arial" panose="020B0604020202020204" pitchFamily="34" charset="0"/>
              </a:rPr>
              <a:t>Se evalúa en dos fases: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sz="2400" b="1" dirty="0">
                <a:latin typeface="MarkPro-Book"/>
                <a:ea typeface="Tahoma"/>
                <a:cs typeface="Arial" panose="020B0604020202020204" pitchFamily="34" charset="0"/>
              </a:rPr>
              <a:t>Evaluación documental </a:t>
            </a:r>
            <a:r>
              <a:rPr lang="es-ES" sz="2400" dirty="0">
                <a:latin typeface="MarkPro-Book"/>
                <a:ea typeface="Tahoma"/>
                <a:cs typeface="Arial" panose="020B0604020202020204" pitchFamily="34" charset="0"/>
              </a:rPr>
              <a:t>de la solicitud, en caso de NO cumplir se le notificará al solicitante la necesidad de realizar la visita de inspección de BPF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sz="2400" b="1" dirty="0">
                <a:latin typeface="MarkPro-Book"/>
                <a:ea typeface="Tahoma"/>
                <a:cs typeface="Arial" panose="020B0604020202020204" pitchFamily="34" charset="0"/>
              </a:rPr>
              <a:t>Evaluación técnica:</a:t>
            </a:r>
            <a:r>
              <a:rPr lang="es-ES" sz="2400" dirty="0">
                <a:latin typeface="MarkPro-Book"/>
                <a:ea typeface="Tahoma"/>
                <a:cs typeface="Arial" panose="020B0604020202020204" pitchFamily="34" charset="0"/>
              </a:rPr>
              <a:t> Se evalúa el acta de inspección. Es posible requerir información adicional directamente al solicitante, copiando a la contraparte. En caso de no cumplir con el marco regulatorio de BPF se notificará la necesidad de realizar visita de inspección de BPF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s-ES" sz="2400" dirty="0">
              <a:latin typeface="MarkPro-Book"/>
              <a:ea typeface="Tahoma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E935C5-380A-1BF3-1B5E-8127510BE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06" y="2003996"/>
            <a:ext cx="5187191" cy="52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00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Consideraciones en el intercambio de informes/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Actas de inspección: Resolución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2677375"/>
            <a:ext cx="7258437" cy="37887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latin typeface="MarkPro-Book"/>
                <a:ea typeface="Tahoma"/>
                <a:cs typeface="Arial" panose="020B0604020202020204" pitchFamily="34" charset="0"/>
              </a:rPr>
              <a:t>En caso de cumplir las dos fases de la convalidación/dictamen se emitirá el respectivo oficio de certificación de BPF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E6C196-4EF8-5272-30E0-28B7DFA41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06" y="2058577"/>
            <a:ext cx="3644033" cy="618798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2B330DFE-9A50-E050-5E8F-346DED1F8FE4}"/>
              </a:ext>
            </a:extLst>
          </p:cNvPr>
          <p:cNvGrpSpPr/>
          <p:nvPr/>
        </p:nvGrpSpPr>
        <p:grpSpPr>
          <a:xfrm>
            <a:off x="8577097" y="2410576"/>
            <a:ext cx="3106646" cy="2606778"/>
            <a:chOff x="8833758" y="2079829"/>
            <a:chExt cx="3106646" cy="2606778"/>
          </a:xfrm>
        </p:grpSpPr>
        <p:pic>
          <p:nvPicPr>
            <p:cNvPr id="7" name="Picture 2" descr="Invima y COFEPRIS presentan lineamientos para el reconocimiento de buenas  prácticas de manufactura de medicamentos en el marco de la Alianza del  Pacífico Las autoridades reguladoras de medicamentos de Colombia y México">
              <a:extLst>
                <a:ext uri="{FF2B5EF4-FFF2-40B4-BE49-F238E27FC236}">
                  <a16:creationId xmlns:a16="http://schemas.microsoft.com/office/drawing/2014/main" id="{DD8EE74D-AA17-991E-6A00-A1C73A987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3996" y="2079829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0B92EFD4-80A9-C341-FCA9-7ED001A611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23" r="1615" b="26178"/>
            <a:stretch/>
          </p:blipFill>
          <p:spPr bwMode="auto">
            <a:xfrm>
              <a:off x="8833758" y="3490139"/>
              <a:ext cx="3106646" cy="1196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137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Recomendaciones para la atención 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de las inspecciones sanitarias 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1849783"/>
            <a:ext cx="11229388" cy="44863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Designar al personal para la recepción y atención de la auditoria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Preparación del personal de la organización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Preparación de la información a presentar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Características del lugar para atender la inspección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Recepción de la inspección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Reunión de apertura e inicio de la inspección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s-ES" dirty="0">
              <a:latin typeface="MarkPro-Book"/>
              <a:ea typeface="Tahoma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s-ES" dirty="0">
              <a:latin typeface="MarkPro-Book"/>
              <a:ea typeface="Tahoma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s-ES" dirty="0">
              <a:latin typeface="MarkPro-Book"/>
              <a:ea typeface="Tahom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76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Recomendaciones para la atención 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de las inspecciones sanitarias 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1118121" y="2212439"/>
            <a:ext cx="11229388" cy="44863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Ejecución de la inspección</a:t>
            </a:r>
          </a:p>
          <a:p>
            <a:pPr algn="just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Registro, evaluación y cierre de no conformidades (si aplica)</a:t>
            </a:r>
          </a:p>
          <a:p>
            <a:pPr algn="just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Recolección de muestras de producto (si aplica)</a:t>
            </a:r>
          </a:p>
          <a:p>
            <a:pPr algn="just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Medidas de seguridad sanitaria y sanciones administrativas</a:t>
            </a:r>
          </a:p>
          <a:p>
            <a:pPr algn="just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Reunión de cierre </a:t>
            </a:r>
          </a:p>
          <a:p>
            <a:pPr algn="just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Comunicación de los resultados </a:t>
            </a:r>
          </a:p>
          <a:p>
            <a:pPr algn="just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Cierre de la Inspección</a:t>
            </a:r>
          </a:p>
          <a:p>
            <a:pPr algn="just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s-ES" dirty="0">
              <a:latin typeface="MarkPro-Book"/>
              <a:ea typeface="Tahoma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s-ES" dirty="0">
              <a:latin typeface="MarkPro-Book"/>
              <a:ea typeface="Tahoma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s-ES" dirty="0">
              <a:latin typeface="MarkPro-Book"/>
              <a:ea typeface="Tahom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32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D33F6FF-4E2B-9D44-E82A-809622D451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189"/>
          <a:stretch/>
        </p:blipFill>
        <p:spPr>
          <a:xfrm>
            <a:off x="0" y="-368488"/>
            <a:ext cx="12192000" cy="5336274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5451FA34-7B0B-9E6F-DAD5-8E8CEDB14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5620198"/>
            <a:ext cx="2892124" cy="8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5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623889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CO" sz="3200" dirty="0">
                <a:solidFill>
                  <a:schemeClr val="bg1"/>
                </a:solidFill>
                <a:latin typeface="MarkPro-Book"/>
              </a:rPr>
              <a:t>¿Cómo esta conformada la COFEPRIS?</a:t>
            </a: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43B9B335-C49C-BBD7-0CBF-D52E2DF16964}"/>
              </a:ext>
            </a:extLst>
          </p:cNvPr>
          <p:cNvGrpSpPr/>
          <p:nvPr/>
        </p:nvGrpSpPr>
        <p:grpSpPr>
          <a:xfrm>
            <a:off x="3208246" y="1237532"/>
            <a:ext cx="5135654" cy="5482033"/>
            <a:chOff x="3208246" y="1237532"/>
            <a:chExt cx="5135654" cy="5482033"/>
          </a:xfrm>
        </p:grpSpPr>
        <p:pic>
          <p:nvPicPr>
            <p:cNvPr id="7" name="Imagen 6" descr="Haz click en la imagen para agrandar">
              <a:extLst>
                <a:ext uri="{FF2B5EF4-FFF2-40B4-BE49-F238E27FC236}">
                  <a16:creationId xmlns:a16="http://schemas.microsoft.com/office/drawing/2014/main" id="{B683CF0F-EA54-DFC6-0F23-C22EA8819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246" y="1237532"/>
              <a:ext cx="5135654" cy="54820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E20A9CA8-5139-7EBF-3D21-3ED8A96D25B9}"/>
                </a:ext>
              </a:extLst>
            </p:cNvPr>
            <p:cNvSpPr/>
            <p:nvPr/>
          </p:nvSpPr>
          <p:spPr>
            <a:xfrm>
              <a:off x="3804557" y="5372100"/>
              <a:ext cx="1306286" cy="522514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0" rtlCol="0" anchor="t" anchorCtr="0"/>
            <a:lstStyle/>
            <a:p>
              <a:pPr algn="l"/>
              <a:endParaRPr lang="es-MX" b="0" i="0" dirty="0">
                <a:solidFill>
                  <a:schemeClr val="bg2"/>
                </a:solidFill>
                <a:latin typeface="+mj-lt"/>
                <a:ea typeface="MarkPro" charset="0"/>
                <a:cs typeface="Mark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62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623889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CO" sz="3200" dirty="0">
                <a:solidFill>
                  <a:schemeClr val="bg1"/>
                </a:solidFill>
                <a:latin typeface="MarkPro-Book"/>
              </a:rPr>
              <a:t>¿Cómo esta conformada la COFEPRIS?</a:t>
            </a: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06B683AA-CB82-F450-48D9-608C8158A3C0}"/>
              </a:ext>
            </a:extLst>
          </p:cNvPr>
          <p:cNvGrpSpPr/>
          <p:nvPr/>
        </p:nvGrpSpPr>
        <p:grpSpPr>
          <a:xfrm>
            <a:off x="0" y="2003932"/>
            <a:ext cx="6286500" cy="4833258"/>
            <a:chOff x="0" y="2003932"/>
            <a:chExt cx="6286500" cy="483325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ABCC46B-9017-0255-2399-1E67F171A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295" t="14745" r="27143" b="14745"/>
            <a:stretch/>
          </p:blipFill>
          <p:spPr>
            <a:xfrm>
              <a:off x="0" y="2003932"/>
              <a:ext cx="6286500" cy="4833258"/>
            </a:xfrm>
            <a:prstGeom prst="rect">
              <a:avLst/>
            </a:prstGeom>
          </p:spPr>
        </p:pic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AF2CF537-CCF5-ED1B-9E02-A561EA4D5888}"/>
                </a:ext>
              </a:extLst>
            </p:cNvPr>
            <p:cNvSpPr/>
            <p:nvPr/>
          </p:nvSpPr>
          <p:spPr>
            <a:xfrm>
              <a:off x="1126671" y="2367558"/>
              <a:ext cx="1126671" cy="440872"/>
            </a:xfrm>
            <a:prstGeom prst="round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0" rtlCol="0" anchor="t" anchorCtr="0"/>
            <a:lstStyle/>
            <a:p>
              <a:pPr algn="l"/>
              <a:endParaRPr lang="es-MX" b="0" i="0" dirty="0">
                <a:solidFill>
                  <a:schemeClr val="bg2"/>
                </a:solidFill>
                <a:latin typeface="+mj-lt"/>
                <a:ea typeface="MarkPro" charset="0"/>
                <a:cs typeface="MarkPro" charset="0"/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4D97142-0D1D-A6B3-4653-E4AA85731809}"/>
              </a:ext>
            </a:extLst>
          </p:cNvPr>
          <p:cNvSpPr txBox="1"/>
          <p:nvPr/>
        </p:nvSpPr>
        <p:spPr>
          <a:xfrm>
            <a:off x="5966252" y="2884913"/>
            <a:ext cx="5502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b="1" i="0" noProof="0" dirty="0">
                <a:latin typeface="MarkPro-Book" panose="020B0604020101010102" pitchFamily="34" charset="77"/>
              </a:rPr>
              <a:t>CIS: </a:t>
            </a:r>
            <a:r>
              <a:rPr lang="es-MX" b="0" i="0" noProof="0" dirty="0">
                <a:latin typeface="MarkPro-Book" panose="020B0604020101010102" pitchFamily="34" charset="77"/>
              </a:rPr>
              <a:t>Centro Integral de Servicios</a:t>
            </a:r>
          </a:p>
          <a:p>
            <a:pPr algn="l"/>
            <a:r>
              <a:rPr lang="es-MX" b="1" dirty="0">
                <a:latin typeface="MarkPro-Book" panose="020B0604020101010102" pitchFamily="34" charset="77"/>
              </a:rPr>
              <a:t>CEMAR: </a:t>
            </a:r>
            <a:r>
              <a:rPr lang="es-MX" dirty="0">
                <a:latin typeface="MarkPro-Book" panose="020B0604020101010102" pitchFamily="34" charset="77"/>
              </a:rPr>
              <a:t>Comisión de Evidencia y Manejo de Riesgos</a:t>
            </a:r>
          </a:p>
          <a:p>
            <a:pPr algn="l"/>
            <a:r>
              <a:rPr lang="es-MX" b="1" i="0" noProof="0" dirty="0">
                <a:latin typeface="MarkPro-Book" panose="020B0604020101010102" pitchFamily="34" charset="77"/>
              </a:rPr>
              <a:t>COS: </a:t>
            </a:r>
            <a:r>
              <a:rPr lang="es-MX" b="0" i="0" noProof="0" dirty="0">
                <a:latin typeface="MarkPro-Book" panose="020B0604020101010102" pitchFamily="34" charset="77"/>
              </a:rPr>
              <a:t>Comisión de Operación Sanitaria</a:t>
            </a:r>
          </a:p>
          <a:p>
            <a:pPr algn="l"/>
            <a:r>
              <a:rPr lang="es-MX" b="1" dirty="0">
                <a:latin typeface="MarkPro-Book" panose="020B0604020101010102" pitchFamily="34" charset="77"/>
              </a:rPr>
              <a:t>CAS: </a:t>
            </a:r>
            <a:r>
              <a:rPr lang="es-MX" dirty="0">
                <a:latin typeface="MarkPro-Book" panose="020B0604020101010102" pitchFamily="34" charset="77"/>
              </a:rPr>
              <a:t>Comisión de Autorización Sanitaria</a:t>
            </a:r>
            <a:endParaRPr lang="es-MX" b="0" i="0" noProof="0" dirty="0">
              <a:latin typeface="MarkPro-Book" panose="020B060402010101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023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623889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Solicitud de visita de verificación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1979797"/>
            <a:ext cx="11229388" cy="34170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Presentar la solicitud de visita ante COFEPRIS a través del formato “Autorizaciones, certificados y visitas” con </a:t>
            </a:r>
            <a:r>
              <a:rPr lang="es-ES" dirty="0" err="1">
                <a:latin typeface="MarkPro-Book"/>
                <a:ea typeface="Tahoma"/>
                <a:cs typeface="Arial" panose="020B0604020202020204" pitchFamily="34" charset="0"/>
              </a:rPr>
              <a:t>homoclave</a:t>
            </a: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 </a:t>
            </a:r>
            <a:r>
              <a:rPr lang="es-ES" b="1" dirty="0">
                <a:latin typeface="MarkPro-Book"/>
                <a:ea typeface="Tahoma"/>
                <a:cs typeface="Arial" panose="020B0604020202020204" pitchFamily="34" charset="0"/>
              </a:rPr>
              <a:t>COFEPRIS-01-029</a:t>
            </a: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 Solicitud de visita de verificación sanitaria para certificado de buenas prácticas de fabricación de fármacos, medicamentos, Dispositivos médicos y otros insumos para la salud en establecimientos ubicados en México y en el extranjero para el otorgamiento o prorroga del registro sanitario.</a:t>
            </a:r>
          </a:p>
        </p:txBody>
      </p:sp>
    </p:spTree>
    <p:extLst>
      <p:ext uri="{BB962C8B-B14F-4D97-AF65-F5344CB8AC3E}">
        <p14:creationId xmlns:p14="http://schemas.microsoft.com/office/powerpoint/2010/main" val="22105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623889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Solicitud de visita de verificación: Generalidades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1979797"/>
            <a:ext cx="11229388" cy="34170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La vigencia es de 30 meses a partir de la fecha de emisión de la certificación de Buenas Prácticas de Fabricación.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Si durante la visita de verificación y de la evaluación del trámite, persisten anomalías o no den cumplimiento en tiempo y forma de acuerdo con lo indicado en el marco regulatorio, el trámite será desechado y se debe someter una nueva solicitud con la misma </a:t>
            </a:r>
            <a:r>
              <a:rPr lang="es-ES" dirty="0" err="1">
                <a:latin typeface="MarkPro-Book"/>
                <a:ea typeface="Tahoma"/>
                <a:cs typeface="Arial" panose="020B0604020202020204" pitchFamily="34" charset="0"/>
              </a:rPr>
              <a:t>homoclave</a:t>
            </a: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344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Solicitud de visita de verificación: 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Para fabricantes de Medicamentos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1999452"/>
            <a:ext cx="11229388" cy="34170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002060"/>
              </a:buClr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Son realizadas por línea de fabricación, indicando las FF y actividades realizadas</a:t>
            </a:r>
          </a:p>
          <a:p>
            <a:pPr algn="just">
              <a:lnSpc>
                <a:spcPct val="100000"/>
              </a:lnSpc>
              <a:buClr>
                <a:srgbClr val="002060"/>
              </a:buClr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Se realizan por producto y sitios declarados que realicen procesos relativos al medicamento</a:t>
            </a:r>
          </a:p>
          <a:p>
            <a:pPr algn="just">
              <a:lnSpc>
                <a:spcPct val="100000"/>
              </a:lnSpc>
              <a:buClr>
                <a:srgbClr val="002060"/>
              </a:buClr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Duración de 5 días con solicitud de 1 a 15 productos</a:t>
            </a:r>
          </a:p>
          <a:p>
            <a:pPr algn="just">
              <a:lnSpc>
                <a:spcPct val="100000"/>
              </a:lnSpc>
              <a:buClr>
                <a:srgbClr val="002060"/>
              </a:buClr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Duración de 8 días con solicitud de hasta 20 productos</a:t>
            </a:r>
          </a:p>
          <a:p>
            <a:pPr algn="just">
              <a:lnSpc>
                <a:spcPct val="100000"/>
              </a:lnSpc>
              <a:buClr>
                <a:srgbClr val="002060"/>
              </a:buClr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Los productos para la certificación de BPF deben encontrarse en fabricación en alguna de sus etapas </a:t>
            </a:r>
          </a:p>
        </p:txBody>
      </p:sp>
    </p:spTree>
    <p:extLst>
      <p:ext uri="{BB962C8B-B14F-4D97-AF65-F5344CB8AC3E}">
        <p14:creationId xmlns:p14="http://schemas.microsoft.com/office/powerpoint/2010/main" val="81876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Solicitud de visita de verificación: 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Para fabricantes de Medicamentos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1979797"/>
            <a:ext cx="11229388" cy="34170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002060"/>
              </a:buClr>
              <a:buNone/>
            </a:pPr>
            <a:r>
              <a:rPr lang="es-ES" b="1" dirty="0">
                <a:latin typeface="MarkPro-Book"/>
                <a:ea typeface="Tahoma"/>
                <a:cs typeface="Arial" panose="020B0604020202020204" pitchFamily="34" charset="0"/>
              </a:rPr>
              <a:t>Se podrá considerar como un solo producto cuando: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El medicamento contiene el mismo principio activo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Misma forma farmacéutica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Diferente concentraciones</a:t>
            </a:r>
          </a:p>
          <a:p>
            <a:pPr marL="0" indent="0" algn="just">
              <a:lnSpc>
                <a:spcPct val="150000"/>
              </a:lnSpc>
              <a:buClr>
                <a:srgbClr val="002060"/>
              </a:buClr>
              <a:buNone/>
            </a:pPr>
            <a:r>
              <a:rPr lang="es-ES" sz="1800" dirty="0">
                <a:solidFill>
                  <a:srgbClr val="0070C0"/>
                </a:solidFill>
                <a:latin typeface="MarkPro-Book"/>
                <a:ea typeface="Tahoma"/>
                <a:cs typeface="Arial" panose="020B0604020202020204" pitchFamily="34" charset="0"/>
              </a:rPr>
              <a:t>* La aceptación de estas agrupaciones será evaluada por la Dirección ejecutiva de Supervisión y Vigilancia Sanitaria y la Subdirección Ejecutiva de Licencia Sanitarias</a:t>
            </a:r>
          </a:p>
        </p:txBody>
      </p:sp>
    </p:spTree>
    <p:extLst>
      <p:ext uri="{BB962C8B-B14F-4D97-AF65-F5344CB8AC3E}">
        <p14:creationId xmlns:p14="http://schemas.microsoft.com/office/powerpoint/2010/main" val="328547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áfico 14">
            <a:extLst>
              <a:ext uri="{FF2B5EF4-FFF2-40B4-BE49-F238E27FC236}">
                <a16:creationId xmlns:a16="http://schemas.microsoft.com/office/drawing/2014/main" id="{20EE66D3-1951-47B2-923F-39296BBC3808}"/>
              </a:ext>
            </a:extLst>
          </p:cNvPr>
          <p:cNvSpPr/>
          <p:nvPr/>
        </p:nvSpPr>
        <p:spPr>
          <a:xfrm>
            <a:off x="0" y="-471629"/>
            <a:ext cx="11092806" cy="2312276"/>
          </a:xfrm>
          <a:custGeom>
            <a:avLst/>
            <a:gdLst>
              <a:gd name="connsiteX0" fmla="*/ 7904739 w 9223061"/>
              <a:gd name="connsiteY0" fmla="*/ 83750 h 2064209"/>
              <a:gd name="connsiteX1" fmla="*/ 7904739 w 9223061"/>
              <a:gd name="connsiteY1" fmla="*/ 654701 h 2064209"/>
              <a:gd name="connsiteX2" fmla="*/ 7816900 w 9223061"/>
              <a:gd name="connsiteY2" fmla="*/ 742540 h 2064209"/>
              <a:gd name="connsiteX3" fmla="*/ 87096 w 9223061"/>
              <a:gd name="connsiteY3" fmla="*/ 742540 h 2064209"/>
              <a:gd name="connsiteX4" fmla="*/ -743 w 9223061"/>
              <a:gd name="connsiteY4" fmla="*/ 830378 h 2064209"/>
              <a:gd name="connsiteX5" fmla="*/ -743 w 9223061"/>
              <a:gd name="connsiteY5" fmla="*/ 1972281 h 2064209"/>
              <a:gd name="connsiteX6" fmla="*/ 87096 w 9223061"/>
              <a:gd name="connsiteY6" fmla="*/ 2060120 h 2064209"/>
              <a:gd name="connsiteX7" fmla="*/ 9134480 w 9223061"/>
              <a:gd name="connsiteY7" fmla="*/ 2060120 h 2064209"/>
              <a:gd name="connsiteX8" fmla="*/ 9222318 w 9223061"/>
              <a:gd name="connsiteY8" fmla="*/ 1972281 h 2064209"/>
              <a:gd name="connsiteX9" fmla="*/ 9222318 w 9223061"/>
              <a:gd name="connsiteY9" fmla="*/ 83750 h 2064209"/>
              <a:gd name="connsiteX10" fmla="*/ 9134480 w 9223061"/>
              <a:gd name="connsiteY10" fmla="*/ -4089 h 2064209"/>
              <a:gd name="connsiteX11" fmla="*/ 7992577 w 9223061"/>
              <a:gd name="connsiteY11" fmla="*/ -4089 h 2064209"/>
              <a:gd name="connsiteX12" fmla="*/ 7904739 w 9223061"/>
              <a:gd name="connsiteY12" fmla="*/ 83750 h 206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061" h="2064209">
                <a:moveTo>
                  <a:pt x="7904739" y="83750"/>
                </a:moveTo>
                <a:lnTo>
                  <a:pt x="7904739" y="654701"/>
                </a:lnTo>
                <a:cubicBezTo>
                  <a:pt x="7904739" y="703160"/>
                  <a:pt x="7865358" y="742540"/>
                  <a:pt x="7816900" y="742540"/>
                </a:cubicBezTo>
                <a:lnTo>
                  <a:pt x="87096" y="742540"/>
                </a:lnTo>
                <a:cubicBezTo>
                  <a:pt x="38580" y="742540"/>
                  <a:pt x="-743" y="781920"/>
                  <a:pt x="-743" y="830378"/>
                </a:cubicBezTo>
                <a:lnTo>
                  <a:pt x="-743" y="1972281"/>
                </a:lnTo>
                <a:cubicBezTo>
                  <a:pt x="-743" y="2020740"/>
                  <a:pt x="38580" y="2060120"/>
                  <a:pt x="87096" y="2060120"/>
                </a:cubicBezTo>
                <a:lnTo>
                  <a:pt x="9134480" y="2060120"/>
                </a:lnTo>
                <a:cubicBezTo>
                  <a:pt x="9182938" y="2060120"/>
                  <a:pt x="9222318" y="2020740"/>
                  <a:pt x="9222318" y="1972281"/>
                </a:cubicBezTo>
                <a:lnTo>
                  <a:pt x="9222318" y="83750"/>
                </a:lnTo>
                <a:cubicBezTo>
                  <a:pt x="9222318" y="35291"/>
                  <a:pt x="9182938" y="-4089"/>
                  <a:pt x="9134480" y="-4089"/>
                </a:cubicBezTo>
                <a:lnTo>
                  <a:pt x="7992577" y="-4089"/>
                </a:lnTo>
                <a:cubicBezTo>
                  <a:pt x="7944119" y="-4089"/>
                  <a:pt x="7904739" y="35291"/>
                  <a:pt x="7904739" y="83750"/>
                </a:cubicBezTo>
                <a:close/>
              </a:path>
            </a:pathLst>
          </a:custGeom>
          <a:solidFill>
            <a:srgbClr val="DD0033"/>
          </a:solidFill>
          <a:ln w="1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18BDF5-0314-4253-A700-4BA3B2EE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" y="508800"/>
            <a:ext cx="10971639" cy="1188146"/>
          </a:xfrm>
        </p:spPr>
        <p:txBody>
          <a:bodyPr/>
          <a:lstStyle/>
          <a:p>
            <a:pPr algn="ctr">
              <a:lnSpc>
                <a:spcPts val="4400"/>
              </a:lnSpc>
            </a:pPr>
            <a:r>
              <a:rPr lang="es-MX" sz="3200" dirty="0">
                <a:solidFill>
                  <a:schemeClr val="bg1"/>
                </a:solidFill>
                <a:latin typeface="MarkPro-Book"/>
              </a:rPr>
              <a:t>Solicitud de visita de verificación: </a:t>
            </a:r>
            <a:br>
              <a:rPr lang="es-MX" sz="3200" dirty="0">
                <a:solidFill>
                  <a:schemeClr val="bg1"/>
                </a:solidFill>
                <a:latin typeface="MarkPro-Book"/>
              </a:rPr>
            </a:br>
            <a:r>
              <a:rPr lang="es-MX" sz="3200" dirty="0">
                <a:solidFill>
                  <a:schemeClr val="bg1"/>
                </a:solidFill>
                <a:latin typeface="MarkPro-Book"/>
              </a:rPr>
              <a:t>Para fabricantes de Medicamentos</a:t>
            </a:r>
            <a:endParaRPr lang="es-CO" sz="3200" dirty="0">
              <a:solidFill>
                <a:schemeClr val="bg1"/>
              </a:solidFill>
              <a:latin typeface="MarkPro-Book"/>
            </a:endParaRPr>
          </a:p>
        </p:txBody>
      </p:sp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D64DE01-59AD-AF0F-A1D5-E8BBD939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21" y="6342363"/>
            <a:ext cx="1146256" cy="377203"/>
          </a:xfrm>
          <a:prstGeom prst="rect">
            <a:avLst/>
          </a:prstGeom>
        </p:spPr>
      </p:pic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DE6659E-9122-A62C-B214-53733576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70" y="6336100"/>
            <a:ext cx="1370063" cy="383466"/>
          </a:xfrm>
          <a:prstGeom prst="rect">
            <a:avLst/>
          </a:prstGeom>
        </p:spPr>
      </p:pic>
      <p:sp>
        <p:nvSpPr>
          <p:cNvPr id="3" name="Google Shape;165;p14">
            <a:extLst>
              <a:ext uri="{FF2B5EF4-FFF2-40B4-BE49-F238E27FC236}">
                <a16:creationId xmlns:a16="http://schemas.microsoft.com/office/drawing/2014/main" id="{28318A13-6C6D-7DA8-7CD0-145B8DD6F16D}"/>
              </a:ext>
            </a:extLst>
          </p:cNvPr>
          <p:cNvSpPr txBox="1">
            <a:spLocks/>
          </p:cNvSpPr>
          <p:nvPr/>
        </p:nvSpPr>
        <p:spPr>
          <a:xfrm>
            <a:off x="481306" y="1979797"/>
            <a:ext cx="11229388" cy="34170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rkPro-Book" panose="020B060402010101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002060"/>
              </a:buClr>
              <a:buNone/>
            </a:pPr>
            <a:r>
              <a:rPr lang="es-ES" b="1" dirty="0">
                <a:latin typeface="MarkPro-Book"/>
                <a:ea typeface="Tahoma"/>
                <a:cs typeface="Arial" panose="020B0604020202020204" pitchFamily="34" charset="0"/>
              </a:rPr>
              <a:t>No se llevarán a cabo visitas en el extranjero: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Si se encuentran en etapa de desarrollo 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No cuenten con la validación del proceso de fabricación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s-ES" dirty="0">
                <a:latin typeface="MarkPro-Book"/>
                <a:ea typeface="Tahoma"/>
                <a:cs typeface="Arial" panose="020B0604020202020204" pitchFamily="34" charset="0"/>
              </a:rPr>
              <a:t>Es decir, deben estar comercializándose en el país de origen o al menos en otro país.</a:t>
            </a:r>
          </a:p>
        </p:txBody>
      </p:sp>
    </p:spTree>
    <p:extLst>
      <p:ext uri="{BB962C8B-B14F-4D97-AF65-F5344CB8AC3E}">
        <p14:creationId xmlns:p14="http://schemas.microsoft.com/office/powerpoint/2010/main" val="3798803750"/>
      </p:ext>
    </p:extLst>
  </p:cSld>
  <p:clrMapOvr>
    <a:masterClrMapping/>
  </p:clrMapOvr>
</p:sld>
</file>

<file path=ppt/theme/theme1.xml><?xml version="1.0" encoding="utf-8"?>
<a:theme xmlns:a="http://schemas.openxmlformats.org/drawingml/2006/main" name="CCB2022">
  <a:themeElements>
    <a:clrScheme name="CCB Colores F">
      <a:dk1>
        <a:srgbClr val="343433"/>
      </a:dk1>
      <a:lt1>
        <a:srgbClr val="FFFFFF"/>
      </a:lt1>
      <a:dk2>
        <a:srgbClr val="DD0033"/>
      </a:dk2>
      <a:lt2>
        <a:srgbClr val="FFFFFF"/>
      </a:lt2>
      <a:accent1>
        <a:srgbClr val="343433"/>
      </a:accent1>
      <a:accent2>
        <a:srgbClr val="626362"/>
      </a:accent2>
      <a:accent3>
        <a:srgbClr val="898A89"/>
      </a:accent3>
      <a:accent4>
        <a:srgbClr val="DD0033"/>
      </a:accent4>
      <a:accent5>
        <a:srgbClr val="8F181B"/>
      </a:accent5>
      <a:accent6>
        <a:srgbClr val="DB707E"/>
      </a:accent6>
      <a:hlink>
        <a:srgbClr val="323331"/>
      </a:hlink>
      <a:folHlink>
        <a:srgbClr val="343433"/>
      </a:folHlink>
    </a:clrScheme>
    <a:fontScheme name="CCB">
      <a:majorFont>
        <a:latin typeface="Arial"/>
        <a:ea typeface=""/>
        <a:cs typeface=""/>
      </a:majorFont>
      <a:minorFont>
        <a:latin typeface="Arial 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38100">
          <a:noFill/>
        </a:ln>
      </a:spPr>
      <a:bodyPr lIns="288000" tIns="288000" rIns="288000" bIns="0" rtlCol="0" anchor="t" anchorCtr="0"/>
      <a:lstStyle>
        <a:defPPr algn="l">
          <a:defRPr b="0" i="0" dirty="0" smtClean="0">
            <a:solidFill>
              <a:schemeClr val="bg2"/>
            </a:solidFill>
            <a:latin typeface="+mj-lt"/>
            <a:ea typeface="MarkPro" charset="0"/>
            <a:cs typeface="MarkPro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b="0" i="0" noProof="0" smtClean="0">
            <a:latin typeface="MarkPro-Book" panose="020B0604020101010102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CB2022" id="{11419B4D-A55B-4A22-BF08-AE82EC6C0355}" vid="{5CC4ACBF-DB6A-4989-BB86-EAFC243A3866}"/>
    </a:ext>
  </a:extLst>
</a:theme>
</file>

<file path=ppt/theme/theme2.xml><?xml version="1.0" encoding="utf-8"?>
<a:theme xmlns:a="http://schemas.openxmlformats.org/drawingml/2006/main" name="1_CCB2022">
  <a:themeElements>
    <a:clrScheme name="CCB Colores F">
      <a:dk1>
        <a:srgbClr val="343433"/>
      </a:dk1>
      <a:lt1>
        <a:srgbClr val="FFFFFF"/>
      </a:lt1>
      <a:dk2>
        <a:srgbClr val="DD0033"/>
      </a:dk2>
      <a:lt2>
        <a:srgbClr val="FFFFFF"/>
      </a:lt2>
      <a:accent1>
        <a:srgbClr val="343433"/>
      </a:accent1>
      <a:accent2>
        <a:srgbClr val="626362"/>
      </a:accent2>
      <a:accent3>
        <a:srgbClr val="898A89"/>
      </a:accent3>
      <a:accent4>
        <a:srgbClr val="DD0033"/>
      </a:accent4>
      <a:accent5>
        <a:srgbClr val="8F181B"/>
      </a:accent5>
      <a:accent6>
        <a:srgbClr val="DB707E"/>
      </a:accent6>
      <a:hlink>
        <a:srgbClr val="323331"/>
      </a:hlink>
      <a:folHlink>
        <a:srgbClr val="343433"/>
      </a:folHlink>
    </a:clrScheme>
    <a:fontScheme name="CCB">
      <a:majorFont>
        <a:latin typeface="Arial"/>
        <a:ea typeface=""/>
        <a:cs typeface=""/>
      </a:majorFont>
      <a:minorFont>
        <a:latin typeface="Arial 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38100">
          <a:noFill/>
        </a:ln>
      </a:spPr>
      <a:bodyPr lIns="288000" tIns="288000" rIns="288000" bIns="0" rtlCol="0" anchor="t" anchorCtr="0"/>
      <a:lstStyle>
        <a:defPPr algn="l">
          <a:defRPr b="0" i="0" dirty="0" smtClean="0">
            <a:solidFill>
              <a:schemeClr val="bg2"/>
            </a:solidFill>
            <a:latin typeface="+mj-lt"/>
            <a:ea typeface="MarkPro" charset="0"/>
            <a:cs typeface="MarkPro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b="0" i="0" noProof="0" smtClean="0">
            <a:latin typeface="MarkPro-Book" panose="020B0604020101010102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CB2022" id="{DD380C91-1084-4911-899F-7D407B851425}" vid="{10786B24-7FE5-4799-A799-CD97F8C5A944}"/>
    </a:ext>
  </a:extLst>
</a:theme>
</file>

<file path=ppt/theme/theme3.xml><?xml version="1.0" encoding="utf-8"?>
<a:theme xmlns:a="http://schemas.openxmlformats.org/drawingml/2006/main" name="1_CCB_2022">
  <a:themeElements>
    <a:clrScheme name="CCB Colores F">
      <a:dk1>
        <a:srgbClr val="343433"/>
      </a:dk1>
      <a:lt1>
        <a:srgbClr val="FFFFFF"/>
      </a:lt1>
      <a:dk2>
        <a:srgbClr val="DD0033"/>
      </a:dk2>
      <a:lt2>
        <a:srgbClr val="FFFFFF"/>
      </a:lt2>
      <a:accent1>
        <a:srgbClr val="343433"/>
      </a:accent1>
      <a:accent2>
        <a:srgbClr val="626362"/>
      </a:accent2>
      <a:accent3>
        <a:srgbClr val="898A89"/>
      </a:accent3>
      <a:accent4>
        <a:srgbClr val="DD0033"/>
      </a:accent4>
      <a:accent5>
        <a:srgbClr val="8F181B"/>
      </a:accent5>
      <a:accent6>
        <a:srgbClr val="DB707E"/>
      </a:accent6>
      <a:hlink>
        <a:srgbClr val="323331"/>
      </a:hlink>
      <a:folHlink>
        <a:srgbClr val="3434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ver and End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ection Break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7067</TotalTime>
  <Words>1503</Words>
  <Application>Microsoft Office PowerPoint</Application>
  <PresentationFormat>Panorámica</PresentationFormat>
  <Paragraphs>144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29</vt:i4>
      </vt:variant>
    </vt:vector>
  </HeadingPairs>
  <TitlesOfParts>
    <vt:vector size="42" baseType="lpstr">
      <vt:lpstr>AppleSymbols</vt:lpstr>
      <vt:lpstr>Arial</vt:lpstr>
      <vt:lpstr>Arial  </vt:lpstr>
      <vt:lpstr>Calibri</vt:lpstr>
      <vt:lpstr>MarkPro-Book</vt:lpstr>
      <vt:lpstr>MarkPro-Light</vt:lpstr>
      <vt:lpstr>Noto Sans Symbols</vt:lpstr>
      <vt:lpstr>Wingdings</vt:lpstr>
      <vt:lpstr>CCB2022</vt:lpstr>
      <vt:lpstr>1_CCB2022</vt:lpstr>
      <vt:lpstr>1_CCB_2022</vt:lpstr>
      <vt:lpstr>Cover and End Slide Master</vt:lpstr>
      <vt:lpstr>Section Break Slide Master</vt:lpstr>
      <vt:lpstr>Presentación de PowerPoint</vt:lpstr>
      <vt:lpstr>Presentación de PowerPoint</vt:lpstr>
      <vt:lpstr>¿Cómo esta conformada la COFEPRIS?</vt:lpstr>
      <vt:lpstr>¿Cómo esta conformada la COFEPRIS?</vt:lpstr>
      <vt:lpstr>Solicitud de visita de verificación</vt:lpstr>
      <vt:lpstr>Solicitud de visita de verificación: Generalidades</vt:lpstr>
      <vt:lpstr>Solicitud de visita de verificación:  Para fabricantes de Medicamentos</vt:lpstr>
      <vt:lpstr>Solicitud de visita de verificación:  Para fabricantes de Medicamentos</vt:lpstr>
      <vt:lpstr>Solicitud de visita de verificación:  Para fabricantes de Medicamentos</vt:lpstr>
      <vt:lpstr>Verificación sanitaria para certificación de BPF:  Criterios</vt:lpstr>
      <vt:lpstr>Verificación sanitaria para certificación de BPF:  Criterios</vt:lpstr>
      <vt:lpstr>Deficiencias: Clasificación</vt:lpstr>
      <vt:lpstr>Deficiencias: Clasificación</vt:lpstr>
      <vt:lpstr>Deficiencias: Clasificación</vt:lpstr>
      <vt:lpstr>Deficiencias:  Sanciones</vt:lpstr>
      <vt:lpstr>Instrumentos de verificación sanitaria:  Actas de verificación sanitaria</vt:lpstr>
      <vt:lpstr>Instrumentos de verificación sanitaria:  Actas de verificación sanitaria</vt:lpstr>
      <vt:lpstr>Consideraciones en el intercambio de informes/ Actas de inspección: Reconocimiento</vt:lpstr>
      <vt:lpstr>Consideraciones en el intercambio de informes/ Actas de inspección: Reconocimiento</vt:lpstr>
      <vt:lpstr>Consideraciones en el intercambio de informes/ Actas de inspección: Criterios de aceptación</vt:lpstr>
      <vt:lpstr>Consideraciones en el intercambio de informes/ Actas de inspección: Criterios de aceptación</vt:lpstr>
      <vt:lpstr>Consideraciones en el intercambio de informes/ Actas de inspección: Criterios de aceptación</vt:lpstr>
      <vt:lpstr>Consideraciones en el intercambio de informes/ Actas de inspección: Solicitud ante la COFEPRIS</vt:lpstr>
      <vt:lpstr>Consideraciones en el intercambio de informes/ Actas de inspección: Solicitud ante la COFEPRIS</vt:lpstr>
      <vt:lpstr>Consideraciones en el intercambio de informes/ Actas de inspección: Convalidación/Dictámen</vt:lpstr>
      <vt:lpstr>Consideraciones en el intercambio de informes/ Actas de inspección: Resolución</vt:lpstr>
      <vt:lpstr>Recomendaciones para la atención  de las inspecciones sanitarias </vt:lpstr>
      <vt:lpstr>Recomendaciones para la atención  de las inspecciones sanitarias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Preparación  Consejo Ampliado  Cluster de Salud</dc:title>
  <dc:creator>Ruth Esperanza Pulido Rondon</dc:creator>
  <cp:lastModifiedBy>Terra Farma</cp:lastModifiedBy>
  <cp:revision>225</cp:revision>
  <dcterms:created xsi:type="dcterms:W3CDTF">2022-10-21T14:19:51Z</dcterms:created>
  <dcterms:modified xsi:type="dcterms:W3CDTF">2023-03-22T15:07:17Z</dcterms:modified>
</cp:coreProperties>
</file>