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6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slideLayouts/slideLayout13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21" r:id="rId3"/>
    <p:sldMasterId id="2147483761" r:id="rId4"/>
    <p:sldMasterId id="2147483785" r:id="rId5"/>
    <p:sldMasterId id="2147483903" r:id="rId6"/>
    <p:sldMasterId id="2147483936" r:id="rId7"/>
    <p:sldMasterId id="2147483954" r:id="rId8"/>
  </p:sldMasterIdLst>
  <p:notesMasterIdLst>
    <p:notesMasterId r:id="rId25"/>
  </p:notesMasterIdLst>
  <p:sldIdLst>
    <p:sldId id="5168" r:id="rId9"/>
    <p:sldId id="274" r:id="rId10"/>
    <p:sldId id="1473758530" r:id="rId11"/>
    <p:sldId id="285" r:id="rId12"/>
    <p:sldId id="2134807202" r:id="rId13"/>
    <p:sldId id="1473758501" r:id="rId14"/>
    <p:sldId id="1473758502" r:id="rId15"/>
    <p:sldId id="2134807203" r:id="rId16"/>
    <p:sldId id="2134807204" r:id="rId17"/>
    <p:sldId id="2134807085" r:id="rId18"/>
    <p:sldId id="1473758505" r:id="rId19"/>
    <p:sldId id="2134806440" r:id="rId20"/>
    <p:sldId id="2134807124" r:id="rId21"/>
    <p:sldId id="2134807213" r:id="rId22"/>
    <p:sldId id="2134807212" r:id="rId23"/>
    <p:sldId id="2134807211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ADB1948-E163-4871-AEAF-498BE6470F14}">
          <p14:sldIdLst>
            <p14:sldId id="5168"/>
            <p14:sldId id="274"/>
            <p14:sldId id="1473758530"/>
            <p14:sldId id="285"/>
            <p14:sldId id="2134807202"/>
            <p14:sldId id="1473758501"/>
            <p14:sldId id="1473758502"/>
            <p14:sldId id="2134807203"/>
            <p14:sldId id="2134807204"/>
            <p14:sldId id="2134807085"/>
            <p14:sldId id="1473758505"/>
            <p14:sldId id="2134806440"/>
            <p14:sldId id="2134807124"/>
            <p14:sldId id="2134807213"/>
            <p14:sldId id="2134807212"/>
            <p14:sldId id="21348072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522B3-CDE4-474F-A9D3-CD251957A192}" v="22" dt="2023-03-22T04:25:5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4251" autoAdjust="0"/>
  </p:normalViewPr>
  <p:slideViewPr>
    <p:cSldViewPr snapToGrid="0">
      <p:cViewPr varScale="1">
        <p:scale>
          <a:sx n="56" d="100"/>
          <a:sy n="56" d="100"/>
        </p:scale>
        <p:origin x="110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2B42A-84A2-4706-BD8C-B8C08F2408AF}" type="datetimeFigureOut">
              <a:rPr lang="es-CO" smtClean="0"/>
              <a:t>27/03/2023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E2ECD-C7A4-4E8F-81CC-8E50739177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488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webinar/register/WN_SRlnr9URSc2KLhvgAgMm9Q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E2ECD-C7A4-4E8F-81CC-8E507391775D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7109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6DA9E-C859-C746-8D68-30A9BE6A7A49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641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9491C-8F0B-43D4-8FFC-A7483CB1FBD7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505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Fecha: </a:t>
            </a:r>
            <a:r>
              <a:rPr lang="es-CO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Miércoles 29 de Marzo - 2023.</a:t>
            </a:r>
            <a:endParaRPr lang="es-CO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O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Hora:</a:t>
            </a:r>
            <a:r>
              <a:rPr lang="es-CO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8:00 a.m. - 10:00 a.m.</a:t>
            </a:r>
            <a:endParaRPr lang="es-CO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O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Inscríbete: </a:t>
            </a:r>
            <a:r>
              <a:rPr lang="es-CO" sz="9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https://zoom.us/webinar/register/WN_SRlnr9URSc2KLhvgAgMm9Q</a:t>
            </a:r>
            <a:r>
              <a:rPr lang="es-CO" sz="9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s-CO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E2ECD-C7A4-4E8F-81CC-8E507391775D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9361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800" b="0" i="0" u="none" strike="noStrike" baseline="0" dirty="0">
                <a:solidFill>
                  <a:srgbClr val="7E7E7E"/>
                </a:solidFill>
                <a:latin typeface="Arial" panose="020B0604020202020204" pitchFamily="34" charset="0"/>
              </a:rPr>
              <a:t>Enelprimertrimestredel2022elPIBdefabricacióndeproductosfarmacéuticos,botánicosyotrosproductosquímicostuvounaparticipaciónde1,5%enelvaloragregadototaldelaeconomíacolombiana.</a:t>
            </a:r>
          </a:p>
          <a:p>
            <a:r>
              <a:rPr lang="es-CO" sz="1800" b="1" i="0" u="none" strike="noStrike" baseline="0" dirty="0">
                <a:solidFill>
                  <a:srgbClr val="006FC0"/>
                </a:solidFill>
                <a:latin typeface="Arial" panose="020B0604020202020204" pitchFamily="34" charset="0"/>
              </a:rPr>
              <a:t>Enlosúltimoscuatroañoslasexportacionesdelsectorfarmacéuticocolombianohancrecidoaunatasapromediode2,5%</a:t>
            </a:r>
          </a:p>
          <a:p>
            <a:r>
              <a:rPr lang="es-C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Colombiaestaganandocadavezmayorparticipaciónenelmercadointernacionaldeproductosfarmacéuticos,deacuerdoconSicexlasprevisionesapuntanaque</a:t>
            </a:r>
            <a:r>
              <a:rPr lang="es-CO" sz="1800" b="1" i="0" u="none" strike="noStrike" baseline="0" dirty="0">
                <a:solidFill>
                  <a:srgbClr val="006FC0"/>
                </a:solidFill>
                <a:latin typeface="Arial" panose="020B0604020202020204" pitchFamily="34" charset="0"/>
              </a:rPr>
              <a:t>enel2022lasventasdelsectortendránuncrecimientosostenidode3%</a:t>
            </a:r>
            <a:r>
              <a:rPr lang="es-CO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,además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79F97-1AE9-4C7F-B52B-5D9D9A67C38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12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79F97-1AE9-4C7F-B52B-5D9D9A67C38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720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 de análisis estratégico y de futuro, que permite identificar y abordar los principales cuellos de botella que limitan la competitividad del sector, a través de la articulación de empresarios, universidades y gobierno.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Sofisticación de la estrategia de las empresas.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Mejorar la calidad del entorno para hacer negocios.</a:t>
            </a:r>
            <a:r>
              <a:rPr kumimoji="0" lang="ca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Empresas rentables, con nuevos productos / servicios y generadoras de empleos con calidad.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E2ECD-C7A4-4E8F-81CC-8E507391775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859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5408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0300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Nuevas oportunidades de negocio e internacionalización 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Identificar portafolio de exportación: CMO y Marcas propias de medicamentos en economías emergentes.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Arial  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Capacitar en el proceso de registro sanitario de medicamentos (barreras técnicas).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Arial  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Realizar acciones comerciales en mercados objetivo.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DM Sans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5653E-DE78-40E5-9076-AA3A7CB4130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764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https://www.youtube.com/watch?v=uWpj_ik8ETQ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9491C-8F0B-43D4-8FFC-A7483CB1FBD7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567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22 </a:t>
            </a:r>
            <a:r>
              <a:rPr lang="es-MX" dirty="0" err="1"/>
              <a:t>perú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9491C-8F0B-43D4-8FFC-A7483CB1FBD7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764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Articular la academia, empresa y gobierno (gremios e instituciones de apoyo) para el fortalecimiento del sector.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Participar en instancias de política publica farmacéutica.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1200" dirty="0">
                <a:solidFill>
                  <a:srgbClr val="FFFFFF"/>
                </a:solidFill>
                <a:latin typeface="Arial  "/>
              </a:rPr>
              <a:t>Fortalecimiento del  canal comercializador (segmento de droguerías y tiendas naturistas) de la ciudad. 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 "/>
              <a:ea typeface="+mn-ea"/>
              <a:cs typeface="+mn-cs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E2ECD-C7A4-4E8F-81CC-8E507391775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1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2.jp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jp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jpg"/><Relationship Id="rId5" Type="http://schemas.openxmlformats.org/officeDocument/2006/relationships/image" Target="../media/image38.jpg"/><Relationship Id="rId4" Type="http://schemas.openxmlformats.org/officeDocument/2006/relationships/image" Target="../media/image43.jp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2.jpg"/><Relationship Id="rId4" Type="http://schemas.openxmlformats.org/officeDocument/2006/relationships/image" Target="../media/image38.jp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2.jpg"/><Relationship Id="rId4" Type="http://schemas.openxmlformats.org/officeDocument/2006/relationships/image" Target="../media/image38.jp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jpg"/><Relationship Id="rId4" Type="http://schemas.openxmlformats.org/officeDocument/2006/relationships/image" Target="../media/image3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5">
            <a:extLst>
              <a:ext uri="{FF2B5EF4-FFF2-40B4-BE49-F238E27FC236}">
                <a16:creationId xmlns:a16="http://schemas.microsoft.com/office/drawing/2014/main" id="{B1907852-B291-AC47-A996-AB40142EF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9671" r="15908" b="3272"/>
          <a:stretch/>
        </p:blipFill>
        <p:spPr>
          <a:xfrm>
            <a:off x="0" y="2177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A6D55-B2A1-A140-9206-B8C87D039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9" y="3450773"/>
            <a:ext cx="8382088" cy="7017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_tradnl" noProof="0" dirty="0"/>
              <a:t>Título Presentación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4B1F3-AA4B-2C40-BA24-48AE72C010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134" y="5198672"/>
            <a:ext cx="8959391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800" b="1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noProof="0" dirty="0"/>
              <a:t>Subtítulo de la presentación o autor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92B4A1-B705-3C4D-BBD2-8602AFD3A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6164082"/>
            <a:ext cx="6626225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ES_tradnl" noProof="0" dirty="0"/>
              <a:t>Dia  mes año en palabras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28324-0ECD-4A44-A45E-63504D2A25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588" y="5540304"/>
            <a:ext cx="5022850" cy="3460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O" sz="1400" b="0" i="0" kern="1200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noProof="0" dirty="0"/>
              <a:t>Departamento o división</a:t>
            </a:r>
          </a:p>
        </p:txBody>
      </p:sp>
      <p:pic>
        <p:nvPicPr>
          <p:cNvPr id="13" name="Gráfico 5">
            <a:extLst>
              <a:ext uri="{FF2B5EF4-FFF2-40B4-BE49-F238E27FC236}">
                <a16:creationId xmlns:a16="http://schemas.microsoft.com/office/drawing/2014/main" id="{1F4DEA71-D9F1-4A4A-AB15-21A05C5E6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423" y="681493"/>
            <a:ext cx="2572717" cy="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686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8C61C58-9BE9-4B6C-8917-FB3316E29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/>
          <a:stretch/>
        </p:blipFill>
        <p:spPr>
          <a:xfrm>
            <a:off x="444451" y="0"/>
            <a:ext cx="8151387" cy="5997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6ABEA-676B-6F48-B73B-ABAD0132B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5781" y="1523981"/>
            <a:ext cx="5030787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7CFE3-A156-4483-AD87-5FB82A2EBD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8750" y="4176351"/>
            <a:ext cx="5027818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1323744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5">
            <a:extLst>
              <a:ext uri="{FF2B5EF4-FFF2-40B4-BE49-F238E27FC236}">
                <a16:creationId xmlns:a16="http://schemas.microsoft.com/office/drawing/2014/main" id="{B1907852-B291-AC47-A996-AB40142EF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9671" r="15908" b="3272"/>
          <a:stretch/>
        </p:blipFill>
        <p:spPr>
          <a:xfrm>
            <a:off x="0" y="2177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A6D55-B2A1-A140-9206-B8C87D039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9" y="3450773"/>
            <a:ext cx="8382088" cy="7017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_tradnl" noProof="0"/>
              <a:t>Título Presentación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4B1F3-AA4B-2C40-BA24-48AE72C010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134" y="5198672"/>
            <a:ext cx="8959391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800" b="1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noProof="0"/>
              <a:t>Subtítulo de la presentación o autor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92B4A1-B705-3C4D-BBD2-8602AFD3A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6164082"/>
            <a:ext cx="6626225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ES_tradnl" noProof="0"/>
              <a:t>Dia  mes año en palabras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28324-0ECD-4A44-A45E-63504D2A25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588" y="5540304"/>
            <a:ext cx="5022850" cy="3460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O" sz="1400" b="0" i="0" kern="1200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noProof="0"/>
              <a:t>Departamento o división</a:t>
            </a:r>
          </a:p>
        </p:txBody>
      </p:sp>
      <p:pic>
        <p:nvPicPr>
          <p:cNvPr id="13" name="Gráfico 5">
            <a:extLst>
              <a:ext uri="{FF2B5EF4-FFF2-40B4-BE49-F238E27FC236}">
                <a16:creationId xmlns:a16="http://schemas.microsoft.com/office/drawing/2014/main" id="{1F4DEA71-D9F1-4A4A-AB15-21A05C5E6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423" y="681493"/>
            <a:ext cx="2572717" cy="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17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con Co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C1DFCEB1-DE92-40A8-8972-3A87AA9FD9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309" y="0"/>
            <a:ext cx="122033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A6D55-B2A1-A140-9206-B8C87D039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2503951"/>
            <a:ext cx="8983779" cy="7017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_tradnl" noProof="0"/>
              <a:t>Título de presentación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4B1F3-AA4B-2C40-BA24-48AE72C010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547" y="4120761"/>
            <a:ext cx="8983779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800" b="1" i="0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noProof="0"/>
              <a:t>Subtítulo de presentación o autor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92B4A1-B705-3C4D-BBD2-8602AFD3A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682" y="5265497"/>
            <a:ext cx="6626225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s-ES_tradnl" noProof="0"/>
              <a:t>En alianza con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DE522B3-CD70-0647-8171-73615E533F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7682" y="4547866"/>
            <a:ext cx="6626225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noProof="0"/>
              <a:t>Fecha día mes año</a:t>
            </a:r>
          </a:p>
        </p:txBody>
      </p:sp>
      <p:pic>
        <p:nvPicPr>
          <p:cNvPr id="18" name="Gráfico 5">
            <a:extLst>
              <a:ext uri="{FF2B5EF4-FFF2-40B4-BE49-F238E27FC236}">
                <a16:creationId xmlns:a16="http://schemas.microsoft.com/office/drawing/2014/main" id="{D47BBC00-357B-104A-B470-E1A7B92A8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423" y="681493"/>
            <a:ext cx="2572717" cy="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77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38">
          <p15:clr>
            <a:srgbClr val="FBAE40"/>
          </p15:clr>
        </p15:guide>
        <p15:guide id="4" orient="horz" pos="3407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BF3019B-25EE-45C6-BF85-646750387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88"/>
            <a:ext cx="10974096" cy="1744143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CC160A5-73F7-4F52-A661-4E3AD233BB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4850" y="2420236"/>
            <a:ext cx="4190365" cy="215956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FF0000"/>
                </a:solidFill>
              </a:defRPr>
            </a:lvl2pPr>
            <a:lvl3pPr marL="914400" indent="0">
              <a:buNone/>
              <a:defRPr>
                <a:solidFill>
                  <a:srgbClr val="FF0000"/>
                </a:solidFill>
              </a:defRPr>
            </a:lvl3pPr>
            <a:lvl4pPr marL="1371600" indent="0">
              <a:buNone/>
              <a:defRPr>
                <a:solidFill>
                  <a:srgbClr val="FF0000"/>
                </a:solidFill>
              </a:defRPr>
            </a:lvl4pPr>
            <a:lvl5pPr marL="1828800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s-ES_tradnl" noProof="0"/>
              <a:t>Tema 1</a:t>
            </a:r>
          </a:p>
          <a:p>
            <a:pPr lvl="0"/>
            <a:r>
              <a:rPr lang="es-ES_tradnl" noProof="0"/>
              <a:t>Tema 2</a:t>
            </a:r>
          </a:p>
          <a:p>
            <a:pPr lvl="0"/>
            <a:r>
              <a:rPr lang="es-ES_tradnl" noProof="0"/>
              <a:t>Tema 3</a:t>
            </a:r>
          </a:p>
          <a:p>
            <a:pPr lvl="0"/>
            <a:r>
              <a:rPr lang="es-ES_tradnl" noProof="0"/>
              <a:t>Tema 4</a:t>
            </a:r>
          </a:p>
          <a:p>
            <a:pPr lvl="0"/>
            <a:r>
              <a:rPr lang="es-ES_tradnl" noProof="0"/>
              <a:t>Tema 5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C75C435-A126-48BE-9562-5597E439E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5504" y="2420236"/>
            <a:ext cx="459346" cy="21595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spcBef>
                <a:spcPts val="1600"/>
              </a:spcBef>
              <a:buFontTx/>
              <a:buNone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s-ES_tradnl" noProof="0"/>
              <a:t>1.</a:t>
            </a:r>
          </a:p>
          <a:p>
            <a:pPr marL="0" lvl="0" indent="0">
              <a:buNone/>
            </a:pPr>
            <a:r>
              <a:rPr lang="es-ES_tradnl" noProof="0"/>
              <a:t>2.</a:t>
            </a:r>
          </a:p>
          <a:p>
            <a:pPr marL="0" lvl="0" indent="0">
              <a:buNone/>
            </a:pPr>
            <a:r>
              <a:rPr lang="es-ES_tradnl" noProof="0"/>
              <a:t>3.</a:t>
            </a:r>
          </a:p>
          <a:p>
            <a:pPr marL="0" lvl="0" indent="0">
              <a:buNone/>
            </a:pPr>
            <a:r>
              <a:rPr lang="es-ES_tradnl" noProof="0"/>
              <a:t>4.</a:t>
            </a:r>
          </a:p>
          <a:p>
            <a:pPr marL="0" lvl="0" indent="0">
              <a:buNone/>
            </a:pPr>
            <a:r>
              <a:rPr lang="es-ES_tradnl" noProof="0"/>
              <a:t>5.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275A43-076F-4376-AA20-00643ED7DC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467" y="653451"/>
            <a:ext cx="3099973" cy="6093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14242440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267022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/>
              <a:t>Encabezado – Máximo dos renglones- Arial 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DE280-2E63-3349-BFC5-3F8B1F1DF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9A1524-2591-FC47-97EA-CE62F22AF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03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+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698343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22335" cy="150810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SzPct val="9000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/>
              <a:t>Texto sin </a:t>
            </a:r>
            <a:r>
              <a:rPr lang="es-ES_tradnl" noProof="0" err="1"/>
              <a:t>bullets</a:t>
            </a:r>
            <a:endParaRPr lang="es-ES_tradnl" noProof="0"/>
          </a:p>
          <a:p>
            <a:pPr lvl="1"/>
            <a:r>
              <a:rPr lang="es-ES_tradnl" noProof="0"/>
              <a:t>Segundo nivel</a:t>
            </a:r>
          </a:p>
          <a:p>
            <a:pPr lvl="2"/>
            <a:r>
              <a:rPr lang="es-ES_tradnl" noProof="0"/>
              <a:t>Tercer nivel</a:t>
            </a:r>
          </a:p>
          <a:p>
            <a:pPr lvl="3"/>
            <a:r>
              <a:rPr lang="es-ES_tradnl" noProof="0"/>
              <a:t>Cuarto nivel</a:t>
            </a:r>
          </a:p>
          <a:p>
            <a:pPr lvl="4"/>
            <a:r>
              <a:rPr lang="es-ES_tradnl" noProof="0"/>
              <a:t>Quinto nivel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6B6CDDD-14DC-134E-946F-6446B4DE9AB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15063" y="1722438"/>
            <a:ext cx="5619750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C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413FB-F66B-488F-A04C-EC8DB457A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123FA-6C14-D742-828A-279C6934F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93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yVin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93233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88595" cy="20170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SzPct val="9000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/>
              <a:t>Texto sin </a:t>
            </a:r>
            <a:r>
              <a:rPr lang="es-ES_tradnl" noProof="0" err="1"/>
              <a:t>bullets</a:t>
            </a:r>
            <a:endParaRPr lang="es-ES_tradnl" noProof="0"/>
          </a:p>
          <a:p>
            <a:pPr lvl="1"/>
            <a:r>
              <a:rPr lang="es-ES_tradnl" noProof="0"/>
              <a:t>Segundo nivel</a:t>
            </a:r>
          </a:p>
          <a:p>
            <a:pPr lvl="2"/>
            <a:r>
              <a:rPr lang="es-ES_tradnl" noProof="0"/>
              <a:t>Tercer nivel</a:t>
            </a:r>
          </a:p>
          <a:p>
            <a:pPr lvl="3"/>
            <a:r>
              <a:rPr lang="es-ES_tradnl" noProof="0"/>
              <a:t>Cuarto nivel</a:t>
            </a:r>
          </a:p>
          <a:p>
            <a:pPr lvl="4"/>
            <a:r>
              <a:rPr lang="es-ES_tradnl" noProof="0"/>
              <a:t>Quinto nivel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4ACD529-59DB-49C0-947A-A61538B7B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2A5C74B-7FB7-BC43-A610-9EF4F5CFBE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5839" y="1714884"/>
            <a:ext cx="5322335" cy="163121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1200"/>
              </a:spcBef>
              <a:buSzPct val="90000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SzPct val="90000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73150" indent="-158750">
              <a:lnSpc>
                <a:spcPct val="100000"/>
              </a:lnSpc>
              <a:spcBef>
                <a:spcPts val="1200"/>
              </a:spcBef>
              <a:buSzPct val="90000"/>
              <a:tabLst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SzPct val="90000"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SzPct val="90000"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/>
              <a:t>Texto con </a:t>
            </a:r>
            <a:r>
              <a:rPr lang="es-ES_tradnl" noProof="0" err="1"/>
              <a:t>bullets</a:t>
            </a:r>
            <a:endParaRPr lang="es-ES_tradnl" noProof="0"/>
          </a:p>
          <a:p>
            <a:pPr lvl="1"/>
            <a:r>
              <a:rPr lang="es-ES_tradnl" noProof="0"/>
              <a:t>Segundo nivel</a:t>
            </a:r>
          </a:p>
          <a:p>
            <a:pPr lvl="2"/>
            <a:r>
              <a:rPr lang="es-ES_tradnl" noProof="0"/>
              <a:t>Tercer nivel</a:t>
            </a:r>
          </a:p>
          <a:p>
            <a:pPr lvl="3"/>
            <a:r>
              <a:rPr lang="es-ES_tradnl" noProof="0"/>
              <a:t>Cuarto nivel</a:t>
            </a:r>
          </a:p>
          <a:p>
            <a:pPr lvl="4"/>
            <a:r>
              <a:rPr lang="es-ES_tradnl" noProof="0"/>
              <a:t>Quinto nivel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5179B-8A18-C948-B26B-D80913F7B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36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+Vin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75980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22335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800"/>
              </a:spcBef>
              <a:defRPr lang="es-ES_tradnl" sz="16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defRPr lang="es-ES_tradnl" sz="1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lang="es-ES_tradnl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/>
              <a:t>Texto con </a:t>
            </a:r>
            <a:r>
              <a:rPr lang="es-ES_tradnl" noProof="0" err="1"/>
              <a:t>bullets</a:t>
            </a:r>
            <a:endParaRPr lang="es-ES_tradnl" noProof="0"/>
          </a:p>
          <a:p>
            <a:pPr lvl="1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/>
              <a:t>Segundo nivel</a:t>
            </a:r>
          </a:p>
          <a:p>
            <a:pPr marL="1073150" lvl="2" indent="-158750">
              <a:lnSpc>
                <a:spcPct val="100000"/>
              </a:lnSpc>
              <a:spcBef>
                <a:spcPts val="1200"/>
              </a:spcBef>
              <a:buSzPct val="90000"/>
              <a:tabLst/>
            </a:pPr>
            <a:r>
              <a:rPr lang="es-ES_tradnl" noProof="0"/>
              <a:t>Tercer nivel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/>
              <a:t>Cuarto nivel</a:t>
            </a:r>
          </a:p>
          <a:p>
            <a:pPr lvl="4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/>
              <a:t>Quinto nivel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7D295FB-4D81-8841-85AB-26ED0F7F3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5839" y="1714884"/>
            <a:ext cx="5322335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800"/>
              </a:spcBef>
              <a:defRPr lang="es-ES_tradnl" sz="16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defRPr lang="es-ES_tradnl" sz="1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lang="es-ES_tradnl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/>
              <a:t>Texto con </a:t>
            </a:r>
            <a:r>
              <a:rPr lang="es-ES_tradnl" noProof="0" err="1"/>
              <a:t>bullets</a:t>
            </a:r>
            <a:endParaRPr lang="es-ES_tradnl" noProof="0"/>
          </a:p>
          <a:p>
            <a:pPr lvl="1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/>
              <a:t>Segundo nivel</a:t>
            </a:r>
          </a:p>
          <a:p>
            <a:pPr marL="1073150" lvl="2" indent="-158750">
              <a:lnSpc>
                <a:spcPct val="100000"/>
              </a:lnSpc>
              <a:spcBef>
                <a:spcPts val="1200"/>
              </a:spcBef>
              <a:buSzPct val="90000"/>
              <a:tabLst/>
            </a:pPr>
            <a:r>
              <a:rPr lang="es-ES_tradnl" noProof="0"/>
              <a:t>Tercer nivel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/>
              <a:t>Cuarto nivel</a:t>
            </a:r>
          </a:p>
          <a:p>
            <a:pPr lvl="4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/>
              <a:t>Quinto nivel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E975209-023C-474C-B503-FD2EC7BA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509EAA-3744-FB4F-A0BA-6A8697992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3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+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75980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/>
              <a:t>Encabezado – Máximo dos renglones- Arial 22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E975209-023C-474C-B503-FD2EC7BA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F3CBB7A-9759-8145-87E8-2AB5BE7883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3" y="1330881"/>
            <a:ext cx="4460516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SzPct val="70000"/>
              <a:buFontTx/>
              <a:buNone/>
              <a:tabLst/>
              <a:defRPr sz="2000" b="1" i="0" spc="0" baseline="0">
                <a:solidFill>
                  <a:schemeClr val="tx1"/>
                </a:solidFill>
                <a:latin typeface="+mn-lt"/>
              </a:defRPr>
            </a:lvl1pPr>
            <a:lvl2pPr marL="493713" indent="-169863">
              <a:buSzPct val="70000"/>
              <a:buFont typeface="AppleSymbols"/>
              <a:buChar char="⎼"/>
              <a:tabLst/>
              <a:defRPr sz="1400" b="0" i="0">
                <a:latin typeface="MarkPro-Light" panose="020B0604020101010102" pitchFamily="34" charset="77"/>
              </a:defRPr>
            </a:lvl2pPr>
          </a:lstStyle>
          <a:p>
            <a:pPr lvl="0"/>
            <a:r>
              <a:rPr lang="es-ES_tradnl" noProof="0"/>
              <a:t>Subtitulo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F159EF8-C418-8343-8ABD-FE2E04C989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613" y="2149361"/>
            <a:ext cx="4902970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ts val="1800"/>
              </a:lnSpc>
              <a:buSzPct val="70000"/>
              <a:buFontTx/>
              <a:buNone/>
              <a:tabLst/>
              <a:defRPr sz="1200" b="0" i="0" spc="0" baseline="0">
                <a:solidFill>
                  <a:schemeClr val="tx1"/>
                </a:solidFill>
                <a:latin typeface="+mn-lt"/>
              </a:defRPr>
            </a:lvl1pPr>
            <a:lvl2pPr marL="493713" indent="-169863">
              <a:buSzPct val="70000"/>
              <a:buFont typeface="AppleSymbols"/>
              <a:buChar char="⎼"/>
              <a:tabLst/>
              <a:defRPr sz="1400" b="0" i="0">
                <a:latin typeface="MarkPro-Light" panose="020B0604020101010102" pitchFamily="34" charset="77"/>
              </a:defRPr>
            </a:lvl2pPr>
          </a:lstStyle>
          <a:p>
            <a:pPr lvl="0"/>
            <a:r>
              <a:rPr lang="es-ES_tradnl" noProof="0"/>
              <a:t>Cuerpo de texto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97E3071-8E9C-374E-AE78-8938C8377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3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3A70357-7026-497B-BA5A-307048F7C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8813" y="296863"/>
            <a:ext cx="8965478" cy="5558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6ABEA-676B-6F48-B73B-ABAD0132B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6291" y="1574939"/>
            <a:ext cx="6696364" cy="131112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/>
              <a:t>Texto destacado</a:t>
            </a:r>
            <a:br>
              <a:rPr lang="es-ES_tradnl" noProof="0"/>
            </a:br>
            <a:r>
              <a:rPr lang="es-ES_tradnl" noProof="0"/>
              <a:t>terminar con punto.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0B1C10A-8B0B-4AB3-8525-1D89729A60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6291" y="4122772"/>
            <a:ext cx="4599709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743600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8C61C58-9BE9-4B6C-8917-FB3316E29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/>
          <a:stretch/>
        </p:blipFill>
        <p:spPr>
          <a:xfrm>
            <a:off x="444451" y="0"/>
            <a:ext cx="8151387" cy="5997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6ABEA-676B-6F48-B73B-ABAD0132B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5781" y="1523981"/>
            <a:ext cx="5030787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/>
              <a:t>Texto destacado</a:t>
            </a:r>
            <a:br>
              <a:rPr lang="es-ES_tradnl" noProof="0"/>
            </a:br>
            <a:r>
              <a:rPr lang="es-ES_tradnl" noProof="0"/>
              <a:t>terminar con punto.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7CFE3-A156-4483-AD87-5FB82A2EBD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8750" y="4176351"/>
            <a:ext cx="5027818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1926557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Gris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81EA4789-55BD-484A-9564-3FCD1751E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4292"/>
          <a:stretch/>
        </p:blipFill>
        <p:spPr>
          <a:xfrm>
            <a:off x="658812" y="657224"/>
            <a:ext cx="9128997" cy="62007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9E760E-D25E-534B-B1D9-558584EAF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0439" y="1391624"/>
            <a:ext cx="5030787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A85CB5A-3FA4-0543-B6FB-F790349F8F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3408" y="4130052"/>
            <a:ext cx="5027818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418279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Gris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81EA4789-55BD-484A-9564-3FCD1751E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4292"/>
          <a:stretch/>
        </p:blipFill>
        <p:spPr>
          <a:xfrm>
            <a:off x="658812" y="657224"/>
            <a:ext cx="9128997" cy="62007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9E760E-D25E-534B-B1D9-558584EAF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0439" y="1391624"/>
            <a:ext cx="5030787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/>
              <a:t>Texto destacado</a:t>
            </a:r>
            <a:br>
              <a:rPr lang="es-ES_tradnl" noProof="0"/>
            </a:br>
            <a:r>
              <a:rPr lang="es-ES_tradnl" noProof="0"/>
              <a:t>terminar con punto.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A85CB5A-3FA4-0543-B6FB-F790349F8F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3408" y="4130052"/>
            <a:ext cx="5027818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2889561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8BC16D-7EDE-4B1A-81A6-87926CBC47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4556200"/>
            <a:ext cx="7582510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lang="es-ES_tradnl" sz="2000" b="0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/>
              <a:t>Texto secundario, generalmente es un pequeño párrafo, no siempre se necesita.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507171A-E605-4972-B324-CAFCD11A6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657225"/>
            <a:ext cx="7582510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/>
              <a:t>Texto destacado</a:t>
            </a:r>
            <a:br>
              <a:rPr lang="es-ES_tradnl" noProof="0"/>
            </a:br>
            <a:r>
              <a:rPr lang="es-ES_tradnl" noProof="0"/>
              <a:t>terminar con punto.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3C0450A-F3A9-42FA-A6F7-35DE85C7B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8"/>
          <a:stretch/>
        </p:blipFill>
        <p:spPr>
          <a:xfrm rot="5400000" flipV="1">
            <a:off x="6857891" y="2778260"/>
            <a:ext cx="6858000" cy="13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68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+F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ombre sentado en un escritorio&#10;&#10;Descripción generada automáticamente con confianza baja">
            <a:extLst>
              <a:ext uri="{FF2B5EF4-FFF2-40B4-BE49-F238E27FC236}">
                <a16:creationId xmlns:a16="http://schemas.microsoft.com/office/drawing/2014/main" id="{BEE6239D-64B4-471F-A96E-F387286D3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EAAE963E-0830-CA4E-9141-EEF31BF7E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r="1459"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BAFF5BF-9A9F-42A5-A65A-56ED0DFF9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r="1459"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7AD6B45-1675-7C48-BE2D-74909E942B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0366" y="601559"/>
            <a:ext cx="5268650" cy="19205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/>
              <a:t>Texto destacado</a:t>
            </a:r>
            <a:br>
              <a:rPr lang="es-ES_tradnl" noProof="0"/>
            </a:br>
            <a:r>
              <a:rPr lang="es-ES_tradnl" noProof="0"/>
              <a:t>terminar con punto.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9EA699-9B3B-2B46-A405-12D567211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0366" y="3355134"/>
            <a:ext cx="4985242" cy="6463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s-ES_tradnl" sz="2000" b="0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337545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+Fo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891A76AD-630E-EF45-A3AE-14553891F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r="18417" b="17340"/>
          <a:stretch/>
        </p:blipFill>
        <p:spPr>
          <a:xfrm>
            <a:off x="-1" y="-3"/>
            <a:ext cx="12192001" cy="7496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D0C6E3-0807-4FA2-8777-D20DE8CAC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6655"/>
          <a:stretch/>
        </p:blipFill>
        <p:spPr>
          <a:xfrm>
            <a:off x="-1" y="-3"/>
            <a:ext cx="7233138" cy="6365207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3F4AB9E-C2AD-FA44-9FDF-8B0229A69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109" y="548210"/>
            <a:ext cx="5268650" cy="19205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/>
              <a:t>Texto destacado</a:t>
            </a:r>
            <a:br>
              <a:rPr lang="es-ES_tradnl" noProof="0"/>
            </a:br>
            <a:r>
              <a:rPr lang="es-ES_tradnl" noProof="0"/>
              <a:t>terminar con punto.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175E26-8ED2-004D-A663-F204C8FBB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109" y="3770638"/>
            <a:ext cx="4283491" cy="93852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s-ES_tradnl" sz="2000" b="0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105836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3894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4625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oj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101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7682"/>
            <a:ext cx="1612900" cy="4247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400" b="1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/>
              <a:t>Gracias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43D4F8E-15C1-44EA-9D45-549A3F5AF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418"/>
            <a:ext cx="12192000" cy="1338582"/>
          </a:xfrm>
          <a:prstGeom prst="rect">
            <a:avLst/>
          </a:prstGeom>
        </p:spPr>
      </p:pic>
      <p:pic>
        <p:nvPicPr>
          <p:cNvPr id="5" name="Gráfico 2">
            <a:extLst>
              <a:ext uri="{FF2B5EF4-FFF2-40B4-BE49-F238E27FC236}">
                <a16:creationId xmlns:a16="http://schemas.microsoft.com/office/drawing/2014/main" id="{522130BD-35A9-F244-861D-74FD5C7D1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107431"/>
            <a:ext cx="2286000" cy="752874"/>
          </a:xfrm>
          <a:prstGeom prst="rect">
            <a:avLst/>
          </a:prstGeom>
        </p:spPr>
      </p:pic>
      <p:pic>
        <p:nvPicPr>
          <p:cNvPr id="6" name="Gráfico 2">
            <a:extLst>
              <a:ext uri="{FF2B5EF4-FFF2-40B4-BE49-F238E27FC236}">
                <a16:creationId xmlns:a16="http://schemas.microsoft.com/office/drawing/2014/main" id="{F34D53A0-917F-B24F-8170-D0BFDB75F3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107431"/>
            <a:ext cx="2286000" cy="75287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E31B55AC-31E2-4A09-B94D-715EA9A005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3317" y="5730239"/>
            <a:ext cx="2380484" cy="2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13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3332" y="807480"/>
            <a:ext cx="2933996" cy="250197"/>
          </a:xfrm>
        </p:spPr>
        <p:txBody>
          <a:bodyPr lIns="0" tIns="0" rIns="0" bIns="0"/>
          <a:lstStyle>
            <a:lvl1pPr>
              <a:defRPr sz="1626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51549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tacado+F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ombre sentado en un escritorio&#10;&#10;Descripción generada automáticamente con confianza baja">
            <a:extLst>
              <a:ext uri="{FF2B5EF4-FFF2-40B4-BE49-F238E27FC236}">
                <a16:creationId xmlns:a16="http://schemas.microsoft.com/office/drawing/2014/main" id="{BEE6239D-64B4-471F-A96E-F387286D3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EAAE963E-0830-CA4E-9141-EEF31BF7E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r="1459"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BAFF5BF-9A9F-42A5-A65A-56ED0DFF9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r="1459"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ACD9EC-8703-42B7-8D4D-57D4778FA4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3927" y="3429000"/>
            <a:ext cx="3942736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/>
              <a:t>Texto secundario, generalmente es un pequeño párrafo, no siempre se necesita.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7AD6B45-1675-7C48-BE2D-74909E942B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0366" y="601559"/>
            <a:ext cx="5268650" cy="19205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/>
              <a:t>Texto destacado</a:t>
            </a:r>
            <a:br>
              <a:rPr lang="es-ES_tradnl" noProof="0"/>
            </a:br>
            <a:r>
              <a:rPr lang="es-ES_tradnl" noProof="0"/>
              <a:t>terminar con punto.</a:t>
            </a:r>
          </a:p>
        </p:txBody>
      </p:sp>
    </p:spTree>
    <p:extLst>
      <p:ext uri="{BB962C8B-B14F-4D97-AF65-F5344CB8AC3E}">
        <p14:creationId xmlns:p14="http://schemas.microsoft.com/office/powerpoint/2010/main" val="3280253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8BC16D-7EDE-4B1A-81A6-87926CBC47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4556200"/>
            <a:ext cx="7582510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lang="es-ES_tradnl" sz="2000" b="0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507171A-E605-4972-B324-CAFCD11A6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657225"/>
            <a:ext cx="7582510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3C0450A-F3A9-42FA-A6F7-35DE85C7B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8"/>
          <a:stretch/>
        </p:blipFill>
        <p:spPr>
          <a:xfrm rot="5400000" flipV="1">
            <a:off x="6857891" y="2778260"/>
            <a:ext cx="6858000" cy="13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35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773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0897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8924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1480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8516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2">
            <a:extLst>
              <a:ext uri="{FF2B5EF4-FFF2-40B4-BE49-F238E27FC236}">
                <a16:creationId xmlns:a16="http://schemas.microsoft.com/office/drawing/2014/main" id="{F3FFAF36-2C4B-400A-925A-732215955DA6}"/>
              </a:ext>
            </a:extLst>
          </p:cNvPr>
          <p:cNvSpPr/>
          <p:nvPr userDrawn="1"/>
        </p:nvSpPr>
        <p:spPr>
          <a:xfrm rot="19437896">
            <a:off x="1838780" y="2362240"/>
            <a:ext cx="1511918" cy="138505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B378E988-CF50-42D9-BB8A-C7CC41B0FF82}"/>
              </a:ext>
            </a:extLst>
          </p:cNvPr>
          <p:cNvSpPr/>
          <p:nvPr userDrawn="1"/>
        </p:nvSpPr>
        <p:spPr>
          <a:xfrm rot="3709911">
            <a:off x="2854980" y="1774880"/>
            <a:ext cx="747626" cy="6848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id="{882B12CC-1A46-4380-988F-674F427BDFAA}"/>
              </a:ext>
            </a:extLst>
          </p:cNvPr>
          <p:cNvSpPr/>
          <p:nvPr userDrawn="1"/>
        </p:nvSpPr>
        <p:spPr>
          <a:xfrm>
            <a:off x="1048873" y="497779"/>
            <a:ext cx="898072" cy="82271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9E0B5CE1-6191-492E-979D-03E880B959B9}"/>
              </a:ext>
            </a:extLst>
          </p:cNvPr>
          <p:cNvSpPr/>
          <p:nvPr userDrawn="1"/>
        </p:nvSpPr>
        <p:spPr>
          <a:xfrm rot="19437896">
            <a:off x="3270239" y="533348"/>
            <a:ext cx="1511918" cy="138505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0A67EB8D-45A4-4910-AADE-A48602E910EF}"/>
              </a:ext>
            </a:extLst>
          </p:cNvPr>
          <p:cNvSpPr/>
          <p:nvPr userDrawn="1"/>
        </p:nvSpPr>
        <p:spPr>
          <a:xfrm rot="3709911">
            <a:off x="237016" y="1454775"/>
            <a:ext cx="747626" cy="6848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A0CF3B62-DB0F-4638-94E6-97B858867087}"/>
              </a:ext>
            </a:extLst>
          </p:cNvPr>
          <p:cNvSpPr/>
          <p:nvPr userDrawn="1"/>
        </p:nvSpPr>
        <p:spPr>
          <a:xfrm rot="8100000">
            <a:off x="998505" y="1013950"/>
            <a:ext cx="1844452" cy="16896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4" name="Oval 2">
            <a:extLst>
              <a:ext uri="{FF2B5EF4-FFF2-40B4-BE49-F238E27FC236}">
                <a16:creationId xmlns:a16="http://schemas.microsoft.com/office/drawing/2014/main" id="{D57B7012-81D1-4191-8692-189F53B11026}"/>
              </a:ext>
            </a:extLst>
          </p:cNvPr>
          <p:cNvSpPr/>
          <p:nvPr userDrawn="1"/>
        </p:nvSpPr>
        <p:spPr>
          <a:xfrm rot="5157174">
            <a:off x="3514632" y="1701234"/>
            <a:ext cx="1231676" cy="112832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5" name="Oval 2">
            <a:extLst>
              <a:ext uri="{FF2B5EF4-FFF2-40B4-BE49-F238E27FC236}">
                <a16:creationId xmlns:a16="http://schemas.microsoft.com/office/drawing/2014/main" id="{8B8C5338-F012-4C7E-9ACF-B5A004F58BC4}"/>
              </a:ext>
            </a:extLst>
          </p:cNvPr>
          <p:cNvSpPr/>
          <p:nvPr userDrawn="1"/>
        </p:nvSpPr>
        <p:spPr>
          <a:xfrm rot="900000">
            <a:off x="3586510" y="2731196"/>
            <a:ext cx="921642" cy="84430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F14FC152-57DA-44B2-A3EA-C4C08418F158}"/>
              </a:ext>
            </a:extLst>
          </p:cNvPr>
          <p:cNvSpPr/>
          <p:nvPr userDrawn="1"/>
        </p:nvSpPr>
        <p:spPr>
          <a:xfrm rot="900000">
            <a:off x="1168343" y="3259592"/>
            <a:ext cx="921642" cy="84430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7" name="Oval 2">
            <a:extLst>
              <a:ext uri="{FF2B5EF4-FFF2-40B4-BE49-F238E27FC236}">
                <a16:creationId xmlns:a16="http://schemas.microsoft.com/office/drawing/2014/main" id="{547F32D0-9CB1-4705-8640-A43951E0E605}"/>
              </a:ext>
            </a:extLst>
          </p:cNvPr>
          <p:cNvSpPr/>
          <p:nvPr userDrawn="1"/>
        </p:nvSpPr>
        <p:spPr>
          <a:xfrm rot="3709911">
            <a:off x="214059" y="3424670"/>
            <a:ext cx="747626" cy="6848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21073768-FD4E-4493-888D-9732C93ED0D8}"/>
              </a:ext>
            </a:extLst>
          </p:cNvPr>
          <p:cNvSpPr/>
          <p:nvPr userDrawn="1"/>
        </p:nvSpPr>
        <p:spPr>
          <a:xfrm rot="8100000">
            <a:off x="4838833" y="581154"/>
            <a:ext cx="778758" cy="71341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1D42871E-8273-4BDC-8CA1-94B1735D8EDF}"/>
              </a:ext>
            </a:extLst>
          </p:cNvPr>
          <p:cNvSpPr/>
          <p:nvPr userDrawn="1"/>
        </p:nvSpPr>
        <p:spPr>
          <a:xfrm rot="19437896">
            <a:off x="4863418" y="1780896"/>
            <a:ext cx="1057756" cy="96899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1" name="Oval 2">
            <a:extLst>
              <a:ext uri="{FF2B5EF4-FFF2-40B4-BE49-F238E27FC236}">
                <a16:creationId xmlns:a16="http://schemas.microsoft.com/office/drawing/2014/main" id="{CE15439B-0BDE-4539-A86A-60E9DC33FD77}"/>
              </a:ext>
            </a:extLst>
          </p:cNvPr>
          <p:cNvSpPr/>
          <p:nvPr userDrawn="1"/>
        </p:nvSpPr>
        <p:spPr>
          <a:xfrm rot="900000">
            <a:off x="2051612" y="2186572"/>
            <a:ext cx="821418" cy="7524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2" name="Oval 2">
            <a:extLst>
              <a:ext uri="{FF2B5EF4-FFF2-40B4-BE49-F238E27FC236}">
                <a16:creationId xmlns:a16="http://schemas.microsoft.com/office/drawing/2014/main" id="{6298CC55-4945-46BD-8615-24E6D3295A86}"/>
              </a:ext>
            </a:extLst>
          </p:cNvPr>
          <p:cNvSpPr/>
          <p:nvPr userDrawn="1"/>
        </p:nvSpPr>
        <p:spPr>
          <a:xfrm rot="3709911">
            <a:off x="2616634" y="3622577"/>
            <a:ext cx="844966" cy="77406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3" name="Oval 2">
            <a:extLst>
              <a:ext uri="{FF2B5EF4-FFF2-40B4-BE49-F238E27FC236}">
                <a16:creationId xmlns:a16="http://schemas.microsoft.com/office/drawing/2014/main" id="{A0796784-D231-4ABA-8910-4D81ACFFD485}"/>
              </a:ext>
            </a:extLst>
          </p:cNvPr>
          <p:cNvSpPr/>
          <p:nvPr userDrawn="1"/>
        </p:nvSpPr>
        <p:spPr>
          <a:xfrm rot="3709911">
            <a:off x="2933966" y="330776"/>
            <a:ext cx="844966" cy="77406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90FD235E-0A91-4D21-B439-5C7942717E86}"/>
              </a:ext>
            </a:extLst>
          </p:cNvPr>
          <p:cNvSpPr/>
          <p:nvPr userDrawn="1"/>
        </p:nvSpPr>
        <p:spPr>
          <a:xfrm rot="900000">
            <a:off x="5193686" y="3075597"/>
            <a:ext cx="921642" cy="84430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6" name="Oval 2">
            <a:extLst>
              <a:ext uri="{FF2B5EF4-FFF2-40B4-BE49-F238E27FC236}">
                <a16:creationId xmlns:a16="http://schemas.microsoft.com/office/drawing/2014/main" id="{0EFA984F-F0B3-4CAF-8E35-AF3B5ED34BB8}"/>
              </a:ext>
            </a:extLst>
          </p:cNvPr>
          <p:cNvSpPr/>
          <p:nvPr userDrawn="1"/>
        </p:nvSpPr>
        <p:spPr>
          <a:xfrm rot="3709911">
            <a:off x="2070340" y="582744"/>
            <a:ext cx="844966" cy="77406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7" name="Oval 2">
            <a:extLst>
              <a:ext uri="{FF2B5EF4-FFF2-40B4-BE49-F238E27FC236}">
                <a16:creationId xmlns:a16="http://schemas.microsoft.com/office/drawing/2014/main" id="{716C2270-FE55-45F4-830A-CEEE330AAB4B}"/>
              </a:ext>
            </a:extLst>
          </p:cNvPr>
          <p:cNvSpPr/>
          <p:nvPr userDrawn="1"/>
        </p:nvSpPr>
        <p:spPr>
          <a:xfrm rot="19437896">
            <a:off x="398767" y="424638"/>
            <a:ext cx="1057756" cy="96899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E437DF43-9E19-4E00-ADE0-77136E44B427}"/>
              </a:ext>
            </a:extLst>
          </p:cNvPr>
          <p:cNvSpPr/>
          <p:nvPr userDrawn="1"/>
        </p:nvSpPr>
        <p:spPr>
          <a:xfrm rot="19437896">
            <a:off x="539123" y="2595464"/>
            <a:ext cx="826258" cy="75692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3" name="Oval 2">
            <a:extLst>
              <a:ext uri="{FF2B5EF4-FFF2-40B4-BE49-F238E27FC236}">
                <a16:creationId xmlns:a16="http://schemas.microsoft.com/office/drawing/2014/main" id="{E6275495-B5CE-4EF7-B942-C32B042C1551}"/>
              </a:ext>
            </a:extLst>
          </p:cNvPr>
          <p:cNvSpPr/>
          <p:nvPr userDrawn="1"/>
        </p:nvSpPr>
        <p:spPr>
          <a:xfrm rot="19437896">
            <a:off x="4270899" y="52580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6E4E7F37-8DDA-43E6-815F-6D9BA7B8A2D5}"/>
              </a:ext>
            </a:extLst>
          </p:cNvPr>
          <p:cNvSpPr/>
          <p:nvPr userDrawn="1"/>
        </p:nvSpPr>
        <p:spPr>
          <a:xfrm rot="3709911">
            <a:off x="1553212" y="5870073"/>
            <a:ext cx="747626" cy="6848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B94DBAFA-3F1D-47A1-839E-3719DE3EBC6E}"/>
              </a:ext>
            </a:extLst>
          </p:cNvPr>
          <p:cNvSpPr/>
          <p:nvPr userDrawn="1"/>
        </p:nvSpPr>
        <p:spPr>
          <a:xfrm>
            <a:off x="660460" y="4701812"/>
            <a:ext cx="898072" cy="82271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6" name="Oval 2">
            <a:extLst>
              <a:ext uri="{FF2B5EF4-FFF2-40B4-BE49-F238E27FC236}">
                <a16:creationId xmlns:a16="http://schemas.microsoft.com/office/drawing/2014/main" id="{5F0DE6B8-9DA6-48F5-AF04-7278BEE6A96F}"/>
              </a:ext>
            </a:extLst>
          </p:cNvPr>
          <p:cNvSpPr/>
          <p:nvPr userDrawn="1"/>
        </p:nvSpPr>
        <p:spPr>
          <a:xfrm rot="19437896">
            <a:off x="2314619" y="4700669"/>
            <a:ext cx="1511918" cy="138505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8" name="Oval 2">
            <a:extLst>
              <a:ext uri="{FF2B5EF4-FFF2-40B4-BE49-F238E27FC236}">
                <a16:creationId xmlns:a16="http://schemas.microsoft.com/office/drawing/2014/main" id="{56472159-3837-4012-8E16-16B2FD021F97}"/>
              </a:ext>
            </a:extLst>
          </p:cNvPr>
          <p:cNvSpPr/>
          <p:nvPr userDrawn="1"/>
        </p:nvSpPr>
        <p:spPr>
          <a:xfrm rot="8100000">
            <a:off x="-424473" y="5170061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9" name="Oval 2">
            <a:extLst>
              <a:ext uri="{FF2B5EF4-FFF2-40B4-BE49-F238E27FC236}">
                <a16:creationId xmlns:a16="http://schemas.microsoft.com/office/drawing/2014/main" id="{F2D9B3CB-56C4-44F0-923E-75E14486D199}"/>
              </a:ext>
            </a:extLst>
          </p:cNvPr>
          <p:cNvSpPr/>
          <p:nvPr userDrawn="1"/>
        </p:nvSpPr>
        <p:spPr>
          <a:xfrm rot="5157174">
            <a:off x="2212864" y="5796427"/>
            <a:ext cx="1231676" cy="112832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0" name="Oval 2">
            <a:extLst>
              <a:ext uri="{FF2B5EF4-FFF2-40B4-BE49-F238E27FC236}">
                <a16:creationId xmlns:a16="http://schemas.microsoft.com/office/drawing/2014/main" id="{C5F6E746-37D8-4A7A-AD33-6B6B1D014BD4}"/>
              </a:ext>
            </a:extLst>
          </p:cNvPr>
          <p:cNvSpPr/>
          <p:nvPr userDrawn="1"/>
        </p:nvSpPr>
        <p:spPr>
          <a:xfrm rot="900000">
            <a:off x="321825" y="4090744"/>
            <a:ext cx="921642" cy="84430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1" name="Oval 2">
            <a:extLst>
              <a:ext uri="{FF2B5EF4-FFF2-40B4-BE49-F238E27FC236}">
                <a16:creationId xmlns:a16="http://schemas.microsoft.com/office/drawing/2014/main" id="{379CFB22-212D-4552-83FB-F9C38030B6EA}"/>
              </a:ext>
            </a:extLst>
          </p:cNvPr>
          <p:cNvSpPr/>
          <p:nvPr userDrawn="1"/>
        </p:nvSpPr>
        <p:spPr>
          <a:xfrm rot="900000">
            <a:off x="1600041" y="465043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2" name="Oval 2">
            <a:extLst>
              <a:ext uri="{FF2B5EF4-FFF2-40B4-BE49-F238E27FC236}">
                <a16:creationId xmlns:a16="http://schemas.microsoft.com/office/drawing/2014/main" id="{116A01F3-5E4C-410E-93C1-F085D04D1170}"/>
              </a:ext>
            </a:extLst>
          </p:cNvPr>
          <p:cNvSpPr/>
          <p:nvPr userDrawn="1"/>
        </p:nvSpPr>
        <p:spPr>
          <a:xfrm rot="3709911">
            <a:off x="4429414" y="2983033"/>
            <a:ext cx="747626" cy="6848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3" name="Oval 2">
            <a:extLst>
              <a:ext uri="{FF2B5EF4-FFF2-40B4-BE49-F238E27FC236}">
                <a16:creationId xmlns:a16="http://schemas.microsoft.com/office/drawing/2014/main" id="{EF0F6281-4283-4BFA-9BD6-03D8CD575F45}"/>
              </a:ext>
            </a:extLst>
          </p:cNvPr>
          <p:cNvSpPr/>
          <p:nvPr userDrawn="1"/>
        </p:nvSpPr>
        <p:spPr>
          <a:xfrm rot="8100000">
            <a:off x="3377267" y="3485261"/>
            <a:ext cx="778758" cy="71341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70C0120E-1DA4-4408-BBA5-0C14EA77E097}"/>
              </a:ext>
            </a:extLst>
          </p:cNvPr>
          <p:cNvSpPr/>
          <p:nvPr userDrawn="1"/>
        </p:nvSpPr>
        <p:spPr>
          <a:xfrm rot="19437896">
            <a:off x="3561650" y="5876089"/>
            <a:ext cx="1057756" cy="96899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3C952919-975B-4539-9278-27219E721DA4}"/>
              </a:ext>
            </a:extLst>
          </p:cNvPr>
          <p:cNvSpPr/>
          <p:nvPr userDrawn="1"/>
        </p:nvSpPr>
        <p:spPr>
          <a:xfrm rot="900000">
            <a:off x="4245490" y="3608737"/>
            <a:ext cx="821418" cy="7524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D5306C3F-626B-4D03-80B7-B6706B651F76}"/>
              </a:ext>
            </a:extLst>
          </p:cNvPr>
          <p:cNvSpPr/>
          <p:nvPr userDrawn="1"/>
        </p:nvSpPr>
        <p:spPr>
          <a:xfrm rot="3709911">
            <a:off x="3599311" y="4368286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7" name="Oval 2">
            <a:extLst>
              <a:ext uri="{FF2B5EF4-FFF2-40B4-BE49-F238E27FC236}">
                <a16:creationId xmlns:a16="http://schemas.microsoft.com/office/drawing/2014/main" id="{993DAAA7-9B09-4DD2-9187-75E3581900E1}"/>
              </a:ext>
            </a:extLst>
          </p:cNvPr>
          <p:cNvSpPr/>
          <p:nvPr userDrawn="1"/>
        </p:nvSpPr>
        <p:spPr>
          <a:xfrm rot="3709911">
            <a:off x="1848179" y="4037013"/>
            <a:ext cx="844966" cy="77406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9" name="Oval 2">
            <a:extLst>
              <a:ext uri="{FF2B5EF4-FFF2-40B4-BE49-F238E27FC236}">
                <a16:creationId xmlns:a16="http://schemas.microsoft.com/office/drawing/2014/main" id="{58EAD41B-5683-47F8-B4DF-FEB698E8D5C9}"/>
              </a:ext>
            </a:extLst>
          </p:cNvPr>
          <p:cNvSpPr/>
          <p:nvPr userDrawn="1"/>
        </p:nvSpPr>
        <p:spPr>
          <a:xfrm rot="900000">
            <a:off x="3336589" y="5100329"/>
            <a:ext cx="815880" cy="74741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2" name="Oval 2">
            <a:extLst>
              <a:ext uri="{FF2B5EF4-FFF2-40B4-BE49-F238E27FC236}">
                <a16:creationId xmlns:a16="http://schemas.microsoft.com/office/drawing/2014/main" id="{7F47E53E-A714-49C8-9CF6-E8CEA0D64CE8}"/>
              </a:ext>
            </a:extLst>
          </p:cNvPr>
          <p:cNvSpPr/>
          <p:nvPr userDrawn="1"/>
        </p:nvSpPr>
        <p:spPr>
          <a:xfrm rot="19437896">
            <a:off x="-857233" y="6604006"/>
            <a:ext cx="1015434" cy="93022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3" name="Oval 2">
            <a:extLst>
              <a:ext uri="{FF2B5EF4-FFF2-40B4-BE49-F238E27FC236}">
                <a16:creationId xmlns:a16="http://schemas.microsoft.com/office/drawing/2014/main" id="{A538598F-4ECE-4AE8-8B4F-F99AEF364E8B}"/>
              </a:ext>
            </a:extLst>
          </p:cNvPr>
          <p:cNvSpPr/>
          <p:nvPr userDrawn="1"/>
        </p:nvSpPr>
        <p:spPr>
          <a:xfrm rot="19437896">
            <a:off x="4773279" y="4383116"/>
            <a:ext cx="1057756" cy="96899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034275C5-196F-49DE-9AF5-76EB1B2D8275}"/>
              </a:ext>
            </a:extLst>
          </p:cNvPr>
          <p:cNvSpPr/>
          <p:nvPr userDrawn="1"/>
        </p:nvSpPr>
        <p:spPr>
          <a:xfrm rot="8100000">
            <a:off x="2818578" y="1990373"/>
            <a:ext cx="1844452" cy="16896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5" name="Oval 2">
            <a:extLst>
              <a:ext uri="{FF2B5EF4-FFF2-40B4-BE49-F238E27FC236}">
                <a16:creationId xmlns:a16="http://schemas.microsoft.com/office/drawing/2014/main" id="{C3F37386-5866-4EED-9107-2A36F47353AE}"/>
              </a:ext>
            </a:extLst>
          </p:cNvPr>
          <p:cNvSpPr/>
          <p:nvPr userDrawn="1"/>
        </p:nvSpPr>
        <p:spPr>
          <a:xfrm rot="8100000">
            <a:off x="4228067" y="4747085"/>
            <a:ext cx="1844452" cy="16896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</p:spTree>
    <p:extLst>
      <p:ext uri="{BB962C8B-B14F-4D97-AF65-F5344CB8AC3E}">
        <p14:creationId xmlns:p14="http://schemas.microsoft.com/office/powerpoint/2010/main" val="31787790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11C7802-0270-441B-9D57-6EB56016906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895311" y="2263302"/>
            <a:ext cx="1690628" cy="169081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66C92F7-2E27-469F-AEAC-8DBEC5FE772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7295743" y="2263302"/>
            <a:ext cx="1690628" cy="169081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7FCFEA9-28B7-4A1C-8BC7-F3F635A8BB6F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696174" y="2263302"/>
            <a:ext cx="1690628" cy="169081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26194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16A93B-6921-4C70-8BB4-714FCAD39A32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827782" y="2898848"/>
            <a:ext cx="1190833" cy="1952967"/>
          </a:xfrm>
          <a:custGeom>
            <a:avLst/>
            <a:gdLst>
              <a:gd name="connsiteX0" fmla="*/ 0 w 1190833"/>
              <a:gd name="connsiteY0" fmla="*/ 0 h 1952967"/>
              <a:gd name="connsiteX1" fmla="*/ 1190833 w 1190833"/>
              <a:gd name="connsiteY1" fmla="*/ 0 h 1952967"/>
              <a:gd name="connsiteX2" fmla="*/ 1190833 w 1190833"/>
              <a:gd name="connsiteY2" fmla="*/ 1952967 h 1952967"/>
              <a:gd name="connsiteX3" fmla="*/ 0 w 1190833"/>
              <a:gd name="connsiteY3" fmla="*/ 1952967 h 195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833" h="1952967">
                <a:moveTo>
                  <a:pt x="0" y="0"/>
                </a:moveTo>
                <a:lnTo>
                  <a:pt x="1190833" y="0"/>
                </a:lnTo>
                <a:lnTo>
                  <a:pt x="1190833" y="1952967"/>
                </a:lnTo>
                <a:lnTo>
                  <a:pt x="0" y="19529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09653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and Contents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0" y="4365104"/>
            <a:ext cx="4223792" cy="24928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968208" y="0"/>
            <a:ext cx="4223792" cy="24928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65925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AE611C2-19EC-4180-B746-B8E5A871E71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4223792" cy="24928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31A7D8-3817-4D41-B0AC-6F6407DDD54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968208" y="4365104"/>
            <a:ext cx="4223792" cy="24928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0144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+F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ombre sentado en un escritorio&#10;&#10;Descripción generada automáticamente con confianza baja">
            <a:extLst>
              <a:ext uri="{FF2B5EF4-FFF2-40B4-BE49-F238E27FC236}">
                <a16:creationId xmlns:a16="http://schemas.microsoft.com/office/drawing/2014/main" id="{BEE6239D-64B4-471F-A96E-F387286D3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EAAE963E-0830-CA4E-9141-EEF31BF7E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r="1459"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BAFF5BF-9A9F-42A5-A65A-56ED0DFF9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r="1459"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7AD6B45-1675-7C48-BE2D-74909E942B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0366" y="601559"/>
            <a:ext cx="5268650" cy="19205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9EA699-9B3B-2B46-A405-12D567211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0366" y="3355134"/>
            <a:ext cx="4985242" cy="6463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s-ES_tradnl" sz="2000" b="0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50732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875FE7-E5ED-4E41-9EB7-B5DE447AD05E}"/>
              </a:ext>
            </a:extLst>
          </p:cNvPr>
          <p:cNvSpPr>
            <a:spLocks/>
          </p:cNvSpPr>
          <p:nvPr userDrawn="1"/>
        </p:nvSpPr>
        <p:spPr bwMode="auto">
          <a:xfrm>
            <a:off x="0" y="2596"/>
            <a:ext cx="11682484" cy="6855404"/>
          </a:xfrm>
          <a:custGeom>
            <a:avLst/>
            <a:gdLst>
              <a:gd name="connsiteX0" fmla="*/ 135716 w 11682484"/>
              <a:gd name="connsiteY0" fmla="*/ 0 h 6855404"/>
              <a:gd name="connsiteX1" fmla="*/ 1583140 w 11682484"/>
              <a:gd name="connsiteY1" fmla="*/ 1348532 h 6855404"/>
              <a:gd name="connsiteX2" fmla="*/ 11682484 w 11682484"/>
              <a:gd name="connsiteY2" fmla="*/ 4114823 h 6855404"/>
              <a:gd name="connsiteX3" fmla="*/ 11682484 w 11682484"/>
              <a:gd name="connsiteY3" fmla="*/ 6855404 h 6855404"/>
              <a:gd name="connsiteX4" fmla="*/ 9707328 w 11682484"/>
              <a:gd name="connsiteY4" fmla="*/ 6855404 h 6855404"/>
              <a:gd name="connsiteX5" fmla="*/ 9569988 w 11682484"/>
              <a:gd name="connsiteY5" fmla="*/ 6685097 h 6855404"/>
              <a:gd name="connsiteX6" fmla="*/ 5598025 w 11682484"/>
              <a:gd name="connsiteY6" fmla="*/ 3691219 h 6855404"/>
              <a:gd name="connsiteX7" fmla="*/ 2821856 w 11682484"/>
              <a:gd name="connsiteY7" fmla="*/ 3599026 h 6855404"/>
              <a:gd name="connsiteX8" fmla="*/ 63756 w 11682484"/>
              <a:gd name="connsiteY8" fmla="*/ 6602507 h 6855404"/>
              <a:gd name="connsiteX9" fmla="*/ 3589 w 11682484"/>
              <a:gd name="connsiteY9" fmla="*/ 6855404 h 6855404"/>
              <a:gd name="connsiteX10" fmla="*/ 0 w 11682484"/>
              <a:gd name="connsiteY10" fmla="*/ 6855404 h 6855404"/>
              <a:gd name="connsiteX11" fmla="*/ 0 w 11682484"/>
              <a:gd name="connsiteY11" fmla="*/ 5728147 h 6855404"/>
              <a:gd name="connsiteX12" fmla="*/ 0 w 11682484"/>
              <a:gd name="connsiteY12" fmla="*/ 1967486 h 6855404"/>
              <a:gd name="connsiteX13" fmla="*/ 0 w 11682484"/>
              <a:gd name="connsiteY13" fmla="*/ 825147 h 6855404"/>
              <a:gd name="connsiteX14" fmla="*/ 1 w 11682484"/>
              <a:gd name="connsiteY14" fmla="*/ 825147 h 6855404"/>
              <a:gd name="connsiteX15" fmla="*/ 1 w 11682484"/>
              <a:gd name="connsiteY15" fmla="*/ 479227 h 6855404"/>
              <a:gd name="connsiteX16" fmla="*/ 1 w 11682484"/>
              <a:gd name="connsiteY16" fmla="*/ 346491 h 6855404"/>
              <a:gd name="connsiteX17" fmla="*/ 2 w 11682484"/>
              <a:gd name="connsiteY17" fmla="*/ 346491 h 6855404"/>
              <a:gd name="connsiteX18" fmla="*/ 2 w 11682484"/>
              <a:gd name="connsiteY18" fmla="*/ 571 h 6855404"/>
              <a:gd name="connsiteX19" fmla="*/ 127322 w 11682484"/>
              <a:gd name="connsiteY19" fmla="*/ 31 h 685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682484" h="6855404">
                <a:moveTo>
                  <a:pt x="135716" y="0"/>
                </a:moveTo>
                <a:lnTo>
                  <a:pt x="1583140" y="1348532"/>
                </a:lnTo>
                <a:lnTo>
                  <a:pt x="11682484" y="4114823"/>
                </a:lnTo>
                <a:lnTo>
                  <a:pt x="11682484" y="6855404"/>
                </a:lnTo>
                <a:lnTo>
                  <a:pt x="9707328" y="6855404"/>
                </a:lnTo>
                <a:lnTo>
                  <a:pt x="9569988" y="6685097"/>
                </a:lnTo>
                <a:cubicBezTo>
                  <a:pt x="8411292" y="5293196"/>
                  <a:pt x="7168522" y="4300079"/>
                  <a:pt x="5598025" y="3691219"/>
                </a:cubicBezTo>
                <a:cubicBezTo>
                  <a:pt x="4810593" y="3386702"/>
                  <a:pt x="3628101" y="3319652"/>
                  <a:pt x="2821856" y="3599026"/>
                </a:cubicBezTo>
                <a:cubicBezTo>
                  <a:pt x="1476436" y="4020704"/>
                  <a:pt x="428633" y="5267408"/>
                  <a:pt x="63756" y="6602507"/>
                </a:cubicBezTo>
                <a:lnTo>
                  <a:pt x="3589" y="6855404"/>
                </a:lnTo>
                <a:lnTo>
                  <a:pt x="0" y="6855404"/>
                </a:lnTo>
                <a:lnTo>
                  <a:pt x="0" y="5728147"/>
                </a:lnTo>
                <a:lnTo>
                  <a:pt x="0" y="1967486"/>
                </a:lnTo>
                <a:lnTo>
                  <a:pt x="0" y="825147"/>
                </a:lnTo>
                <a:lnTo>
                  <a:pt x="1" y="825147"/>
                </a:lnTo>
                <a:lnTo>
                  <a:pt x="1" y="479227"/>
                </a:lnTo>
                <a:lnTo>
                  <a:pt x="1" y="346491"/>
                </a:lnTo>
                <a:lnTo>
                  <a:pt x="2" y="346491"/>
                </a:lnTo>
                <a:lnTo>
                  <a:pt x="2" y="571"/>
                </a:lnTo>
                <a:cubicBezTo>
                  <a:pt x="2" y="571"/>
                  <a:pt x="46193" y="353"/>
                  <a:pt x="12732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218F5CF-15FE-4EEB-9CE3-3FBB4D1D799E}"/>
              </a:ext>
            </a:extLst>
          </p:cNvPr>
          <p:cNvSpPr>
            <a:spLocks/>
          </p:cNvSpPr>
          <p:nvPr userDrawn="1"/>
        </p:nvSpPr>
        <p:spPr bwMode="auto">
          <a:xfrm rot="213804">
            <a:off x="-19171" y="109604"/>
            <a:ext cx="12075996" cy="2051564"/>
          </a:xfrm>
          <a:custGeom>
            <a:avLst/>
            <a:gdLst>
              <a:gd name="connsiteX0" fmla="*/ 1 w 12075996"/>
              <a:gd name="connsiteY0" fmla="*/ 264203 h 2051564"/>
              <a:gd name="connsiteX1" fmla="*/ 4242639 w 12075996"/>
              <a:gd name="connsiteY1" fmla="*/ 0 h 2051564"/>
              <a:gd name="connsiteX2" fmla="*/ 4506096 w 12075996"/>
              <a:gd name="connsiteY2" fmla="*/ 105217 h 2051564"/>
              <a:gd name="connsiteX3" fmla="*/ 7760587 w 12075996"/>
              <a:gd name="connsiteY3" fmla="*/ 1449725 h 2051564"/>
              <a:gd name="connsiteX4" fmla="*/ 12023712 w 12075996"/>
              <a:gd name="connsiteY4" fmla="*/ 181916 h 2051564"/>
              <a:gd name="connsiteX5" fmla="*/ 12075996 w 12075996"/>
              <a:gd name="connsiteY5" fmla="*/ 38560 h 2051564"/>
              <a:gd name="connsiteX6" fmla="*/ 12075996 w 12075996"/>
              <a:gd name="connsiteY6" fmla="*/ 49656 h 2051564"/>
              <a:gd name="connsiteX7" fmla="*/ 12034949 w 12075996"/>
              <a:gd name="connsiteY7" fmla="*/ 192180 h 2051564"/>
              <a:gd name="connsiteX8" fmla="*/ 7869859 w 12075996"/>
              <a:gd name="connsiteY8" fmla="*/ 1752181 h 2051564"/>
              <a:gd name="connsiteX9" fmla="*/ 3235820 w 12075996"/>
              <a:gd name="connsiteY9" fmla="*/ 242456 h 2051564"/>
              <a:gd name="connsiteX10" fmla="*/ 1558466 w 12075996"/>
              <a:gd name="connsiteY10" fmla="*/ 338976 h 2051564"/>
              <a:gd name="connsiteX11" fmla="*/ 220 w 12075996"/>
              <a:gd name="connsiteY11" fmla="*/ 450295 h 2051564"/>
              <a:gd name="connsiteX12" fmla="*/ 881 w 12075996"/>
              <a:gd name="connsiteY12" fmla="*/ 459818 h 2051564"/>
              <a:gd name="connsiteX13" fmla="*/ 0 w 12075996"/>
              <a:gd name="connsiteY13" fmla="*/ 459516 h 2051564"/>
              <a:gd name="connsiteX14" fmla="*/ 0 w 12075996"/>
              <a:gd name="connsiteY14" fmla="*/ 429248 h 2051564"/>
              <a:gd name="connsiteX15" fmla="*/ 1 w 12075996"/>
              <a:gd name="connsiteY15" fmla="*/ 429248 h 205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075996" h="2051564">
                <a:moveTo>
                  <a:pt x="1" y="264203"/>
                </a:moveTo>
                <a:lnTo>
                  <a:pt x="4242639" y="0"/>
                </a:lnTo>
                <a:lnTo>
                  <a:pt x="4506096" y="105217"/>
                </a:lnTo>
                <a:cubicBezTo>
                  <a:pt x="5593744" y="542784"/>
                  <a:pt x="6923737" y="1110296"/>
                  <a:pt x="7760587" y="1449725"/>
                </a:cubicBezTo>
                <a:cubicBezTo>
                  <a:pt x="10618004" y="2616266"/>
                  <a:pt x="11666948" y="1084938"/>
                  <a:pt x="12023712" y="181916"/>
                </a:cubicBezTo>
                <a:lnTo>
                  <a:pt x="12075996" y="38560"/>
                </a:lnTo>
                <a:lnTo>
                  <a:pt x="12075996" y="49656"/>
                </a:lnTo>
                <a:lnTo>
                  <a:pt x="12034949" y="192180"/>
                </a:lnTo>
                <a:cubicBezTo>
                  <a:pt x="11741579" y="1117741"/>
                  <a:pt x="10801203" y="2718034"/>
                  <a:pt x="7869859" y="1752181"/>
                </a:cubicBezTo>
                <a:cubicBezTo>
                  <a:pt x="6621354" y="1343948"/>
                  <a:pt x="4298591" y="526574"/>
                  <a:pt x="3235820" y="242456"/>
                </a:cubicBezTo>
                <a:cubicBezTo>
                  <a:pt x="3156415" y="232591"/>
                  <a:pt x="2347516" y="284550"/>
                  <a:pt x="1558466" y="338976"/>
                </a:cubicBezTo>
                <a:cubicBezTo>
                  <a:pt x="769418" y="393403"/>
                  <a:pt x="220" y="450295"/>
                  <a:pt x="220" y="450295"/>
                </a:cubicBezTo>
                <a:lnTo>
                  <a:pt x="881" y="459818"/>
                </a:lnTo>
                <a:lnTo>
                  <a:pt x="0" y="459516"/>
                </a:lnTo>
                <a:lnTo>
                  <a:pt x="0" y="429248"/>
                </a:lnTo>
                <a:lnTo>
                  <a:pt x="1" y="4292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15AE85-5663-49FF-822D-A9BCC638FE7E}"/>
              </a:ext>
            </a:extLst>
          </p:cNvPr>
          <p:cNvSpPr>
            <a:spLocks/>
          </p:cNvSpPr>
          <p:nvPr userDrawn="1"/>
        </p:nvSpPr>
        <p:spPr bwMode="auto">
          <a:xfrm>
            <a:off x="-2" y="0"/>
            <a:ext cx="12192002" cy="6858000"/>
          </a:xfrm>
          <a:custGeom>
            <a:avLst/>
            <a:gdLst>
              <a:gd name="connsiteX0" fmla="*/ 1562216 w 12192002"/>
              <a:gd name="connsiteY0" fmla="*/ 24 h 6847230"/>
              <a:gd name="connsiteX1" fmla="*/ 3242227 w 12192002"/>
              <a:gd name="connsiteY1" fmla="*/ 19898 h 6847230"/>
              <a:gd name="connsiteX2" fmla="*/ 7760587 w 12192002"/>
              <a:gd name="connsiteY2" fmla="*/ 1846920 h 6847230"/>
              <a:gd name="connsiteX3" fmla="*/ 12192002 w 12192002"/>
              <a:gd name="connsiteY3" fmla="*/ 3162 h 6847230"/>
              <a:gd name="connsiteX4" fmla="*/ 12192002 w 12192002"/>
              <a:gd name="connsiteY4" fmla="*/ 1143708 h 6847230"/>
              <a:gd name="connsiteX5" fmla="*/ 12192002 w 12192002"/>
              <a:gd name="connsiteY5" fmla="*/ 6847230 h 6847230"/>
              <a:gd name="connsiteX6" fmla="*/ 10130702 w 12192002"/>
              <a:gd name="connsiteY6" fmla="*/ 6847230 h 6847230"/>
              <a:gd name="connsiteX7" fmla="*/ 9987372 w 12192002"/>
              <a:gd name="connsiteY7" fmla="*/ 6677190 h 6847230"/>
              <a:gd name="connsiteX8" fmla="*/ 5842176 w 12192002"/>
              <a:gd name="connsiteY8" fmla="*/ 3688014 h 6847230"/>
              <a:gd name="connsiteX9" fmla="*/ 2944928 w 12192002"/>
              <a:gd name="connsiteY9" fmla="*/ 3595966 h 6847230"/>
              <a:gd name="connsiteX10" fmla="*/ 66537 w 12192002"/>
              <a:gd name="connsiteY10" fmla="*/ 6594730 h 6847230"/>
              <a:gd name="connsiteX11" fmla="*/ 3745 w 12192002"/>
              <a:gd name="connsiteY11" fmla="*/ 6847230 h 6847230"/>
              <a:gd name="connsiteX12" fmla="*/ 0 w 12192002"/>
              <a:gd name="connsiteY12" fmla="*/ 6847230 h 6847230"/>
              <a:gd name="connsiteX13" fmla="*/ 0 w 12192002"/>
              <a:gd name="connsiteY13" fmla="*/ 5721743 h 6847230"/>
              <a:gd name="connsiteX14" fmla="*/ 0 w 12192002"/>
              <a:gd name="connsiteY14" fmla="*/ 1966988 h 6847230"/>
              <a:gd name="connsiteX15" fmla="*/ 0 w 12192002"/>
              <a:gd name="connsiteY15" fmla="*/ 826443 h 6847230"/>
              <a:gd name="connsiteX16" fmla="*/ 1 w 12192002"/>
              <a:gd name="connsiteY16" fmla="*/ 826443 h 6847230"/>
              <a:gd name="connsiteX17" fmla="*/ 1 w 12192002"/>
              <a:gd name="connsiteY17" fmla="*/ 481066 h 6847230"/>
              <a:gd name="connsiteX18" fmla="*/ 1 w 12192002"/>
              <a:gd name="connsiteY18" fmla="*/ 348539 h 6847230"/>
              <a:gd name="connsiteX19" fmla="*/ 2 w 12192002"/>
              <a:gd name="connsiteY19" fmla="*/ 348539 h 6847230"/>
              <a:gd name="connsiteX20" fmla="*/ 2 w 12192002"/>
              <a:gd name="connsiteY20" fmla="*/ 3162 h 6847230"/>
              <a:gd name="connsiteX21" fmla="*/ 1562216 w 12192002"/>
              <a:gd name="connsiteY21" fmla="*/ 24 h 684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2" h="6847230">
                <a:moveTo>
                  <a:pt x="1562216" y="24"/>
                </a:moveTo>
                <a:cubicBezTo>
                  <a:pt x="2353140" y="373"/>
                  <a:pt x="3163696" y="4557"/>
                  <a:pt x="3242227" y="19898"/>
                </a:cubicBezTo>
                <a:cubicBezTo>
                  <a:pt x="4282770" y="376934"/>
                  <a:pt x="6543351" y="1353205"/>
                  <a:pt x="7760587" y="1846920"/>
                </a:cubicBezTo>
                <a:cubicBezTo>
                  <a:pt x="11661915" y="3439636"/>
                  <a:pt x="12192002" y="3162"/>
                  <a:pt x="12192002" y="3162"/>
                </a:cubicBezTo>
                <a:lnTo>
                  <a:pt x="12192002" y="1143708"/>
                </a:lnTo>
                <a:lnTo>
                  <a:pt x="12192002" y="6847230"/>
                </a:lnTo>
                <a:lnTo>
                  <a:pt x="10130702" y="6847230"/>
                </a:lnTo>
                <a:lnTo>
                  <a:pt x="9987372" y="6677190"/>
                </a:lnTo>
                <a:cubicBezTo>
                  <a:pt x="8778141" y="5287475"/>
                  <a:pt x="7481169" y="4295918"/>
                  <a:pt x="5842176" y="3688014"/>
                </a:cubicBezTo>
                <a:cubicBezTo>
                  <a:pt x="5020401" y="3383975"/>
                  <a:pt x="3786336" y="3317031"/>
                  <a:pt x="2944928" y="3595966"/>
                </a:cubicBezTo>
                <a:cubicBezTo>
                  <a:pt x="1540829" y="4016982"/>
                  <a:pt x="447327" y="5261728"/>
                  <a:pt x="66537" y="6594730"/>
                </a:cubicBezTo>
                <a:lnTo>
                  <a:pt x="3745" y="6847230"/>
                </a:lnTo>
                <a:lnTo>
                  <a:pt x="0" y="6847230"/>
                </a:lnTo>
                <a:lnTo>
                  <a:pt x="0" y="5721743"/>
                </a:lnTo>
                <a:lnTo>
                  <a:pt x="0" y="1966988"/>
                </a:lnTo>
                <a:lnTo>
                  <a:pt x="0" y="826443"/>
                </a:lnTo>
                <a:lnTo>
                  <a:pt x="1" y="826443"/>
                </a:lnTo>
                <a:lnTo>
                  <a:pt x="1" y="481066"/>
                </a:lnTo>
                <a:lnTo>
                  <a:pt x="1" y="348539"/>
                </a:lnTo>
                <a:lnTo>
                  <a:pt x="2" y="348539"/>
                </a:lnTo>
                <a:lnTo>
                  <a:pt x="2" y="3162"/>
                </a:lnTo>
                <a:cubicBezTo>
                  <a:pt x="2" y="3162"/>
                  <a:pt x="771293" y="-324"/>
                  <a:pt x="1562216" y="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BA38739-135D-4AF4-8B9D-F28B606324BD}"/>
              </a:ext>
            </a:extLst>
          </p:cNvPr>
          <p:cNvSpPr/>
          <p:nvPr userDrawn="1"/>
        </p:nvSpPr>
        <p:spPr>
          <a:xfrm>
            <a:off x="342402" y="0"/>
            <a:ext cx="1784313" cy="6858000"/>
          </a:xfrm>
          <a:custGeom>
            <a:avLst/>
            <a:gdLst>
              <a:gd name="connsiteX0" fmla="*/ 652884 w 1784313"/>
              <a:gd name="connsiteY0" fmla="*/ 6458598 h 6858000"/>
              <a:gd name="connsiteX1" fmla="*/ 802318 w 1784313"/>
              <a:gd name="connsiteY1" fmla="*/ 6581346 h 6858000"/>
              <a:gd name="connsiteX2" fmla="*/ 857467 w 1784313"/>
              <a:gd name="connsiteY2" fmla="*/ 6627600 h 6858000"/>
              <a:gd name="connsiteX3" fmla="*/ 637290 w 1784313"/>
              <a:gd name="connsiteY3" fmla="*/ 6822898 h 6858000"/>
              <a:gd name="connsiteX4" fmla="*/ 601533 w 1784313"/>
              <a:gd name="connsiteY4" fmla="*/ 6858000 h 6858000"/>
              <a:gd name="connsiteX5" fmla="*/ 238242 w 1784313"/>
              <a:gd name="connsiteY5" fmla="*/ 6858000 h 6858000"/>
              <a:gd name="connsiteX6" fmla="*/ 298552 w 1784313"/>
              <a:gd name="connsiteY6" fmla="*/ 6787944 h 6858000"/>
              <a:gd name="connsiteX7" fmla="*/ 652884 w 1784313"/>
              <a:gd name="connsiteY7" fmla="*/ 6458598 h 6858000"/>
              <a:gd name="connsiteX8" fmla="*/ 291752 w 1784313"/>
              <a:gd name="connsiteY8" fmla="*/ 5513960 h 6858000"/>
              <a:gd name="connsiteX9" fmla="*/ 348680 w 1784313"/>
              <a:gd name="connsiteY9" fmla="*/ 5663394 h 6858000"/>
              <a:gd name="connsiteX10" fmla="*/ 428733 w 1784313"/>
              <a:gd name="connsiteY10" fmla="*/ 5787923 h 6858000"/>
              <a:gd name="connsiteX11" fmla="*/ 455418 w 1784313"/>
              <a:gd name="connsiteY11" fmla="*/ 5819944 h 6858000"/>
              <a:gd name="connsiteX12" fmla="*/ 1327117 w 1784313"/>
              <a:gd name="connsiteY12" fmla="*/ 5819944 h 6858000"/>
              <a:gd name="connsiteX13" fmla="*/ 1350243 w 1784313"/>
              <a:gd name="connsiteY13" fmla="*/ 5787923 h 6858000"/>
              <a:gd name="connsiteX14" fmla="*/ 1424960 w 1784313"/>
              <a:gd name="connsiteY14" fmla="*/ 5663394 h 6858000"/>
              <a:gd name="connsiteX15" fmla="*/ 1474771 w 1784313"/>
              <a:gd name="connsiteY15" fmla="*/ 5513960 h 6858000"/>
              <a:gd name="connsiteX16" fmla="*/ 410943 w 1784313"/>
              <a:gd name="connsiteY16" fmla="*/ 5078112 h 6858000"/>
              <a:gd name="connsiteX17" fmla="*/ 343342 w 1784313"/>
              <a:gd name="connsiteY17" fmla="*/ 5183070 h 6858000"/>
              <a:gd name="connsiteX18" fmla="*/ 282856 w 1784313"/>
              <a:gd name="connsiteY18" fmla="*/ 5360968 h 6858000"/>
              <a:gd name="connsiteX19" fmla="*/ 281078 w 1784313"/>
              <a:gd name="connsiteY19" fmla="*/ 5382316 h 6858000"/>
              <a:gd name="connsiteX20" fmla="*/ 1476551 w 1784313"/>
              <a:gd name="connsiteY20" fmla="*/ 5382316 h 6858000"/>
              <a:gd name="connsiteX21" fmla="*/ 1472993 w 1784313"/>
              <a:gd name="connsiteY21" fmla="*/ 5360968 h 6858000"/>
              <a:gd name="connsiteX22" fmla="*/ 1405392 w 1784313"/>
              <a:gd name="connsiteY22" fmla="*/ 5183070 h 6858000"/>
              <a:gd name="connsiteX23" fmla="*/ 1337791 w 1784313"/>
              <a:gd name="connsiteY23" fmla="*/ 5078112 h 6858000"/>
              <a:gd name="connsiteX24" fmla="*/ 435849 w 1784313"/>
              <a:gd name="connsiteY24" fmla="*/ 3537517 h 6858000"/>
              <a:gd name="connsiteX25" fmla="*/ 480324 w 1784313"/>
              <a:gd name="connsiteY25" fmla="*/ 3676278 h 6858000"/>
              <a:gd name="connsiteX26" fmla="*/ 540809 w 1784313"/>
              <a:gd name="connsiteY26" fmla="*/ 3800806 h 6858000"/>
              <a:gd name="connsiteX27" fmla="*/ 556819 w 1784313"/>
              <a:gd name="connsiteY27" fmla="*/ 3825712 h 6858000"/>
              <a:gd name="connsiteX28" fmla="*/ 556819 w 1784313"/>
              <a:gd name="connsiteY28" fmla="*/ 3827490 h 6858000"/>
              <a:gd name="connsiteX29" fmla="*/ 1353801 w 1784313"/>
              <a:gd name="connsiteY29" fmla="*/ 3827490 h 6858000"/>
              <a:gd name="connsiteX30" fmla="*/ 1369813 w 1784313"/>
              <a:gd name="connsiteY30" fmla="*/ 3802584 h 6858000"/>
              <a:gd name="connsiteX31" fmla="*/ 1396497 w 1784313"/>
              <a:gd name="connsiteY31" fmla="*/ 3756331 h 6858000"/>
              <a:gd name="connsiteX32" fmla="*/ 1394718 w 1784313"/>
              <a:gd name="connsiteY32" fmla="*/ 3756331 h 6858000"/>
              <a:gd name="connsiteX33" fmla="*/ 1432076 w 1784313"/>
              <a:gd name="connsiteY33" fmla="*/ 3676277 h 6858000"/>
              <a:gd name="connsiteX34" fmla="*/ 1471213 w 1784313"/>
              <a:gd name="connsiteY34" fmla="*/ 3537517 h 6858000"/>
              <a:gd name="connsiteX35" fmla="*/ 1017575 w 1784313"/>
              <a:gd name="connsiteY35" fmla="*/ 3537517 h 6858000"/>
              <a:gd name="connsiteX36" fmla="*/ 1015795 w 1784313"/>
              <a:gd name="connsiteY36" fmla="*/ 3537517 h 6858000"/>
              <a:gd name="connsiteX37" fmla="*/ 508787 w 1784313"/>
              <a:gd name="connsiteY37" fmla="*/ 3121236 h 6858000"/>
              <a:gd name="connsiteX38" fmla="*/ 464312 w 1784313"/>
              <a:gd name="connsiteY38" fmla="*/ 3194174 h 6858000"/>
              <a:gd name="connsiteX39" fmla="*/ 418059 w 1784313"/>
              <a:gd name="connsiteY39" fmla="*/ 3372072 h 6858000"/>
              <a:gd name="connsiteX40" fmla="*/ 419839 w 1784313"/>
              <a:gd name="connsiteY40" fmla="*/ 3411209 h 6858000"/>
              <a:gd name="connsiteX41" fmla="*/ 1015795 w 1784313"/>
              <a:gd name="connsiteY41" fmla="*/ 3411209 h 6858000"/>
              <a:gd name="connsiteX42" fmla="*/ 1017575 w 1784313"/>
              <a:gd name="connsiteY42" fmla="*/ 3411209 h 6858000"/>
              <a:gd name="connsiteX43" fmla="*/ 1478329 w 1784313"/>
              <a:gd name="connsiteY43" fmla="*/ 3411209 h 6858000"/>
              <a:gd name="connsiteX44" fmla="*/ 1474772 w 1784313"/>
              <a:gd name="connsiteY44" fmla="*/ 3372071 h 6858000"/>
              <a:gd name="connsiteX45" fmla="*/ 1426740 w 1784313"/>
              <a:gd name="connsiteY45" fmla="*/ 3194174 h 6858000"/>
              <a:gd name="connsiteX46" fmla="*/ 1423182 w 1784313"/>
              <a:gd name="connsiteY46" fmla="*/ 3185280 h 6858000"/>
              <a:gd name="connsiteX47" fmla="*/ 1391161 w 1784313"/>
              <a:gd name="connsiteY47" fmla="*/ 3121237 h 6858000"/>
              <a:gd name="connsiteX48" fmla="*/ 458976 w 1784313"/>
              <a:gd name="connsiteY48" fmla="*/ 1634012 h 6858000"/>
              <a:gd name="connsiteX49" fmla="*/ 498114 w 1784313"/>
              <a:gd name="connsiteY49" fmla="*/ 1794120 h 6858000"/>
              <a:gd name="connsiteX50" fmla="*/ 558599 w 1784313"/>
              <a:gd name="connsiteY50" fmla="*/ 1918648 h 6858000"/>
              <a:gd name="connsiteX51" fmla="*/ 562157 w 1784313"/>
              <a:gd name="connsiteY51" fmla="*/ 1922206 h 6858000"/>
              <a:gd name="connsiteX52" fmla="*/ 1394718 w 1784313"/>
              <a:gd name="connsiteY52" fmla="*/ 1922206 h 6858000"/>
              <a:gd name="connsiteX53" fmla="*/ 1396497 w 1784313"/>
              <a:gd name="connsiteY53" fmla="*/ 1918648 h 6858000"/>
              <a:gd name="connsiteX54" fmla="*/ 1456982 w 1784313"/>
              <a:gd name="connsiteY54" fmla="*/ 1794120 h 6858000"/>
              <a:gd name="connsiteX55" fmla="*/ 1497899 w 1784313"/>
              <a:gd name="connsiteY55" fmla="*/ 1634012 h 6858000"/>
              <a:gd name="connsiteX56" fmla="*/ 560377 w 1784313"/>
              <a:gd name="connsiteY56" fmla="*/ 1217731 h 6858000"/>
              <a:gd name="connsiteX57" fmla="*/ 519461 w 1784313"/>
              <a:gd name="connsiteY57" fmla="*/ 1294226 h 6858000"/>
              <a:gd name="connsiteX58" fmla="*/ 458976 w 1784313"/>
              <a:gd name="connsiteY58" fmla="*/ 1472124 h 6858000"/>
              <a:gd name="connsiteX59" fmla="*/ 453638 w 1784313"/>
              <a:gd name="connsiteY59" fmla="*/ 1507703 h 6858000"/>
              <a:gd name="connsiteX60" fmla="*/ 1503235 w 1784313"/>
              <a:gd name="connsiteY60" fmla="*/ 1507703 h 6858000"/>
              <a:gd name="connsiteX61" fmla="*/ 1499677 w 1784313"/>
              <a:gd name="connsiteY61" fmla="*/ 1472124 h 6858000"/>
              <a:gd name="connsiteX62" fmla="*/ 1444530 w 1784313"/>
              <a:gd name="connsiteY62" fmla="*/ 1294226 h 6858000"/>
              <a:gd name="connsiteX63" fmla="*/ 1405392 w 1784313"/>
              <a:gd name="connsiteY63" fmla="*/ 1217731 h 6858000"/>
              <a:gd name="connsiteX64" fmla="*/ 1196463 w 1784313"/>
              <a:gd name="connsiteY64" fmla="*/ 0 h 6858000"/>
              <a:gd name="connsiteX65" fmla="*/ 1527579 w 1784313"/>
              <a:gd name="connsiteY65" fmla="*/ 0 h 6858000"/>
              <a:gd name="connsiteX66" fmla="*/ 1524583 w 1784313"/>
              <a:gd name="connsiteY66" fmla="*/ 6246 h 6858000"/>
              <a:gd name="connsiteX67" fmla="*/ 1167009 w 1784313"/>
              <a:gd name="connsiteY67" fmla="*/ 467002 h 6858000"/>
              <a:gd name="connsiteX68" fmla="*/ 1149220 w 1784313"/>
              <a:gd name="connsiteY68" fmla="*/ 488350 h 6858000"/>
              <a:gd name="connsiteX69" fmla="*/ 1131430 w 1784313"/>
              <a:gd name="connsiteY69" fmla="*/ 509698 h 6858000"/>
              <a:gd name="connsiteX70" fmla="*/ 1019353 w 1784313"/>
              <a:gd name="connsiteY70" fmla="*/ 637784 h 6858000"/>
              <a:gd name="connsiteX71" fmla="*/ 957090 w 1784313"/>
              <a:gd name="connsiteY71" fmla="*/ 707163 h 6858000"/>
              <a:gd name="connsiteX72" fmla="*/ 939300 w 1784313"/>
              <a:gd name="connsiteY72" fmla="*/ 728511 h 6858000"/>
              <a:gd name="connsiteX73" fmla="*/ 921511 w 1784313"/>
              <a:gd name="connsiteY73" fmla="*/ 749859 h 6858000"/>
              <a:gd name="connsiteX74" fmla="*/ 640432 w 1784313"/>
              <a:gd name="connsiteY74" fmla="*/ 1098538 h 6858000"/>
              <a:gd name="connsiteX75" fmla="*/ 1323559 w 1784313"/>
              <a:gd name="connsiteY75" fmla="*/ 1098538 h 6858000"/>
              <a:gd name="connsiteX76" fmla="*/ 1001563 w 1784313"/>
              <a:gd name="connsiteY76" fmla="*/ 746301 h 6858000"/>
              <a:gd name="connsiteX77" fmla="*/ 1069165 w 1784313"/>
              <a:gd name="connsiteY77" fmla="*/ 669806 h 6858000"/>
              <a:gd name="connsiteX78" fmla="*/ 1175903 w 1784313"/>
              <a:gd name="connsiteY78" fmla="*/ 547056 h 6858000"/>
              <a:gd name="connsiteX79" fmla="*/ 1784313 w 1784313"/>
              <a:gd name="connsiteY79" fmla="*/ 1545063 h 6858000"/>
              <a:gd name="connsiteX80" fmla="*/ 1238168 w 1784313"/>
              <a:gd name="connsiteY80" fmla="*/ 2495036 h 6858000"/>
              <a:gd name="connsiteX81" fmla="*/ 1117198 w 1784313"/>
              <a:gd name="connsiteY81" fmla="*/ 2397192 h 6858000"/>
              <a:gd name="connsiteX82" fmla="*/ 1030027 w 1784313"/>
              <a:gd name="connsiteY82" fmla="*/ 2327813 h 6858000"/>
              <a:gd name="connsiteX83" fmla="*/ 1309327 w 1784313"/>
              <a:gd name="connsiteY83" fmla="*/ 2050292 h 6858000"/>
              <a:gd name="connsiteX84" fmla="*/ 652884 w 1784313"/>
              <a:gd name="connsiteY84" fmla="*/ 2050292 h 6858000"/>
              <a:gd name="connsiteX85" fmla="*/ 942858 w 1784313"/>
              <a:gd name="connsiteY85" fmla="*/ 2327813 h 6858000"/>
              <a:gd name="connsiteX86" fmla="*/ 964206 w 1784313"/>
              <a:gd name="connsiteY86" fmla="*/ 2345603 h 6858000"/>
              <a:gd name="connsiteX87" fmla="*/ 985554 w 1784313"/>
              <a:gd name="connsiteY87" fmla="*/ 2363392 h 6858000"/>
              <a:gd name="connsiteX88" fmla="*/ 1076281 w 1784313"/>
              <a:gd name="connsiteY88" fmla="*/ 2436330 h 6858000"/>
              <a:gd name="connsiteX89" fmla="*/ 1193693 w 1784313"/>
              <a:gd name="connsiteY89" fmla="*/ 2530616 h 6858000"/>
              <a:gd name="connsiteX90" fmla="*/ 1215041 w 1784313"/>
              <a:gd name="connsiteY90" fmla="*/ 2548406 h 6858000"/>
              <a:gd name="connsiteX91" fmla="*/ 1236389 w 1784313"/>
              <a:gd name="connsiteY91" fmla="*/ 2566196 h 6858000"/>
              <a:gd name="connsiteX92" fmla="*/ 1718492 w 1784313"/>
              <a:gd name="connsiteY92" fmla="*/ 3187058 h 6858000"/>
              <a:gd name="connsiteX93" fmla="*/ 1716713 w 1784313"/>
              <a:gd name="connsiteY93" fmla="*/ 3187058 h 6858000"/>
              <a:gd name="connsiteX94" fmla="*/ 1755850 w 1784313"/>
              <a:gd name="connsiteY94" fmla="*/ 3445010 h 6858000"/>
              <a:gd name="connsiteX95" fmla="*/ 1693587 w 1784313"/>
              <a:gd name="connsiteY95" fmla="*/ 3756331 h 6858000"/>
              <a:gd name="connsiteX96" fmla="*/ 1695365 w 1784313"/>
              <a:gd name="connsiteY96" fmla="*/ 3756331 h 6858000"/>
              <a:gd name="connsiteX97" fmla="*/ 1152777 w 1784313"/>
              <a:gd name="connsiteY97" fmla="*/ 4414552 h 6858000"/>
              <a:gd name="connsiteX98" fmla="*/ 1131430 w 1784313"/>
              <a:gd name="connsiteY98" fmla="*/ 4432342 h 6858000"/>
              <a:gd name="connsiteX99" fmla="*/ 1110082 w 1784313"/>
              <a:gd name="connsiteY99" fmla="*/ 4450132 h 6858000"/>
              <a:gd name="connsiteX100" fmla="*/ 935742 w 1784313"/>
              <a:gd name="connsiteY100" fmla="*/ 4590672 h 6858000"/>
              <a:gd name="connsiteX101" fmla="*/ 901941 w 1784313"/>
              <a:gd name="connsiteY101" fmla="*/ 4617356 h 6858000"/>
              <a:gd name="connsiteX102" fmla="*/ 878815 w 1784313"/>
              <a:gd name="connsiteY102" fmla="*/ 4635145 h 6858000"/>
              <a:gd name="connsiteX103" fmla="*/ 857467 w 1784313"/>
              <a:gd name="connsiteY103" fmla="*/ 4652935 h 6858000"/>
              <a:gd name="connsiteX104" fmla="*/ 524797 w 1784313"/>
              <a:gd name="connsiteY104" fmla="*/ 4946467 h 6858000"/>
              <a:gd name="connsiteX105" fmla="*/ 1234610 w 1784313"/>
              <a:gd name="connsiteY105" fmla="*/ 4946467 h 6858000"/>
              <a:gd name="connsiteX106" fmla="*/ 948194 w 1784313"/>
              <a:gd name="connsiteY106" fmla="*/ 4656493 h 6858000"/>
              <a:gd name="connsiteX107" fmla="*/ 980216 w 1784313"/>
              <a:gd name="connsiteY107" fmla="*/ 4631587 h 6858000"/>
              <a:gd name="connsiteX108" fmla="*/ 1154556 w 1784313"/>
              <a:gd name="connsiteY108" fmla="*/ 4489269 h 6858000"/>
              <a:gd name="connsiteX109" fmla="*/ 1761188 w 1784313"/>
              <a:gd name="connsiteY109" fmla="*/ 5435685 h 6858000"/>
              <a:gd name="connsiteX110" fmla="*/ 1149220 w 1784313"/>
              <a:gd name="connsiteY110" fmla="*/ 6382101 h 6858000"/>
              <a:gd name="connsiteX111" fmla="*/ 1074503 w 1784313"/>
              <a:gd name="connsiteY111" fmla="*/ 6319838 h 6858000"/>
              <a:gd name="connsiteX112" fmla="*/ 944636 w 1784313"/>
              <a:gd name="connsiteY112" fmla="*/ 6213099 h 6858000"/>
              <a:gd name="connsiteX113" fmla="*/ 1216821 w 1784313"/>
              <a:gd name="connsiteY113" fmla="*/ 5953368 h 6858000"/>
              <a:gd name="connsiteX114" fmla="*/ 572831 w 1784313"/>
              <a:gd name="connsiteY114" fmla="*/ 5953368 h 6858000"/>
              <a:gd name="connsiteX115" fmla="*/ 857467 w 1784313"/>
              <a:gd name="connsiteY115" fmla="*/ 6213099 h 6858000"/>
              <a:gd name="connsiteX116" fmla="*/ 878815 w 1784313"/>
              <a:gd name="connsiteY116" fmla="*/ 6230889 h 6858000"/>
              <a:gd name="connsiteX117" fmla="*/ 900163 w 1784313"/>
              <a:gd name="connsiteY117" fmla="*/ 6248679 h 6858000"/>
              <a:gd name="connsiteX118" fmla="*/ 1031807 w 1784313"/>
              <a:gd name="connsiteY118" fmla="*/ 6358975 h 6858000"/>
              <a:gd name="connsiteX119" fmla="*/ 1104744 w 1784313"/>
              <a:gd name="connsiteY119" fmla="*/ 6419461 h 6858000"/>
              <a:gd name="connsiteX120" fmla="*/ 1126092 w 1784313"/>
              <a:gd name="connsiteY120" fmla="*/ 6437250 h 6858000"/>
              <a:gd name="connsiteX121" fmla="*/ 1147440 w 1784313"/>
              <a:gd name="connsiteY121" fmla="*/ 6455040 h 6858000"/>
              <a:gd name="connsiteX122" fmla="*/ 1456655 w 1784313"/>
              <a:gd name="connsiteY122" fmla="*/ 6730940 h 6858000"/>
              <a:gd name="connsiteX123" fmla="*/ 1574943 w 1784313"/>
              <a:gd name="connsiteY123" fmla="*/ 6858000 h 6858000"/>
              <a:gd name="connsiteX124" fmla="*/ 1205808 w 1784313"/>
              <a:gd name="connsiteY124" fmla="*/ 6858000 h 6858000"/>
              <a:gd name="connsiteX125" fmla="*/ 1110361 w 1784313"/>
              <a:gd name="connsiteY125" fmla="*/ 6768562 h 6858000"/>
              <a:gd name="connsiteX126" fmla="*/ 941078 w 1784313"/>
              <a:gd name="connsiteY126" fmla="*/ 6624042 h 6858000"/>
              <a:gd name="connsiteX127" fmla="*/ 919730 w 1784313"/>
              <a:gd name="connsiteY127" fmla="*/ 6606252 h 6858000"/>
              <a:gd name="connsiteX128" fmla="*/ 898383 w 1784313"/>
              <a:gd name="connsiteY128" fmla="*/ 6588462 h 6858000"/>
              <a:gd name="connsiteX129" fmla="*/ 839677 w 1784313"/>
              <a:gd name="connsiteY129" fmla="*/ 6540431 h 6858000"/>
              <a:gd name="connsiteX130" fmla="*/ 693801 w 1784313"/>
              <a:gd name="connsiteY130" fmla="*/ 6419461 h 6858000"/>
              <a:gd name="connsiteX131" fmla="*/ 672454 w 1784313"/>
              <a:gd name="connsiteY131" fmla="*/ 6401671 h 6858000"/>
              <a:gd name="connsiteX132" fmla="*/ 651106 w 1784313"/>
              <a:gd name="connsiteY132" fmla="*/ 6383881 h 6858000"/>
              <a:gd name="connsiteX133" fmla="*/ 0 w 1784313"/>
              <a:gd name="connsiteY133" fmla="*/ 5416117 h 6858000"/>
              <a:gd name="connsiteX134" fmla="*/ 672454 w 1784313"/>
              <a:gd name="connsiteY134" fmla="*/ 4462585 h 6858000"/>
              <a:gd name="connsiteX135" fmla="*/ 693801 w 1784313"/>
              <a:gd name="connsiteY135" fmla="*/ 4444796 h 6858000"/>
              <a:gd name="connsiteX136" fmla="*/ 715149 w 1784313"/>
              <a:gd name="connsiteY136" fmla="*/ 4427006 h 6858000"/>
              <a:gd name="connsiteX137" fmla="*/ 752506 w 1784313"/>
              <a:gd name="connsiteY137" fmla="*/ 4396762 h 6858000"/>
              <a:gd name="connsiteX138" fmla="*/ 923288 w 1784313"/>
              <a:gd name="connsiteY138" fmla="*/ 4259782 h 6858000"/>
              <a:gd name="connsiteX139" fmla="*/ 944636 w 1784313"/>
              <a:gd name="connsiteY139" fmla="*/ 4241992 h 6858000"/>
              <a:gd name="connsiteX140" fmla="*/ 965984 w 1784313"/>
              <a:gd name="connsiteY140" fmla="*/ 4224202 h 6858000"/>
              <a:gd name="connsiteX141" fmla="*/ 1257736 w 1784313"/>
              <a:gd name="connsiteY141" fmla="*/ 3944902 h 6858000"/>
              <a:gd name="connsiteX142" fmla="*/ 642210 w 1784313"/>
              <a:gd name="connsiteY142" fmla="*/ 3944902 h 6858000"/>
              <a:gd name="connsiteX143" fmla="*/ 882373 w 1784313"/>
              <a:gd name="connsiteY143" fmla="*/ 4220645 h 6858000"/>
              <a:gd name="connsiteX144" fmla="*/ 711591 w 1784313"/>
              <a:gd name="connsiteY144" fmla="*/ 4357625 h 6858000"/>
              <a:gd name="connsiteX145" fmla="*/ 674232 w 1784313"/>
              <a:gd name="connsiteY145" fmla="*/ 4387868 h 6858000"/>
              <a:gd name="connsiteX146" fmla="*/ 138760 w 1784313"/>
              <a:gd name="connsiteY146" fmla="*/ 3366735 h 6858000"/>
              <a:gd name="connsiteX147" fmla="*/ 727601 w 1784313"/>
              <a:gd name="connsiteY147" fmla="*/ 2555522 h 6858000"/>
              <a:gd name="connsiteX148" fmla="*/ 850351 w 1784313"/>
              <a:gd name="connsiteY148" fmla="*/ 2655145 h 6858000"/>
              <a:gd name="connsiteX149" fmla="*/ 937520 w 1784313"/>
              <a:gd name="connsiteY149" fmla="*/ 2724524 h 6858000"/>
              <a:gd name="connsiteX150" fmla="*/ 619084 w 1784313"/>
              <a:gd name="connsiteY150" fmla="*/ 2991370 h 6858000"/>
              <a:gd name="connsiteX151" fmla="*/ 1307548 w 1784313"/>
              <a:gd name="connsiteY151" fmla="*/ 2991370 h 6858000"/>
              <a:gd name="connsiteX152" fmla="*/ 1030027 w 1784313"/>
              <a:gd name="connsiteY152" fmla="*/ 2726303 h 6858000"/>
              <a:gd name="connsiteX153" fmla="*/ 1008679 w 1784313"/>
              <a:gd name="connsiteY153" fmla="*/ 2708514 h 6858000"/>
              <a:gd name="connsiteX154" fmla="*/ 985553 w 1784313"/>
              <a:gd name="connsiteY154" fmla="*/ 2690724 h 6858000"/>
              <a:gd name="connsiteX155" fmla="*/ 893047 w 1784313"/>
              <a:gd name="connsiteY155" fmla="*/ 2616007 h 6858000"/>
              <a:gd name="connsiteX156" fmla="*/ 775634 w 1784313"/>
              <a:gd name="connsiteY156" fmla="*/ 2521720 h 6858000"/>
              <a:gd name="connsiteX157" fmla="*/ 754286 w 1784313"/>
              <a:gd name="connsiteY157" fmla="*/ 2503931 h 6858000"/>
              <a:gd name="connsiteX158" fmla="*/ 732939 w 1784313"/>
              <a:gd name="connsiteY158" fmla="*/ 2486141 h 6858000"/>
              <a:gd name="connsiteX159" fmla="*/ 177898 w 1784313"/>
              <a:gd name="connsiteY159" fmla="*/ 1537947 h 6858000"/>
              <a:gd name="connsiteX160" fmla="*/ 732939 w 1784313"/>
              <a:gd name="connsiteY160" fmla="*/ 557729 h 6858000"/>
              <a:gd name="connsiteX161" fmla="*/ 750728 w 1784313"/>
              <a:gd name="connsiteY161" fmla="*/ 536382 h 6858000"/>
              <a:gd name="connsiteX162" fmla="*/ 768518 w 1784313"/>
              <a:gd name="connsiteY162" fmla="*/ 515034 h 6858000"/>
              <a:gd name="connsiteX163" fmla="*/ 804098 w 1784313"/>
              <a:gd name="connsiteY163" fmla="*/ 475896 h 6858000"/>
              <a:gd name="connsiteX164" fmla="*/ 942858 w 1784313"/>
              <a:gd name="connsiteY164" fmla="*/ 317568 h 6858000"/>
              <a:gd name="connsiteX165" fmla="*/ 960648 w 1784313"/>
              <a:gd name="connsiteY165" fmla="*/ 296221 h 6858000"/>
              <a:gd name="connsiteX166" fmla="*/ 978438 w 1784313"/>
              <a:gd name="connsiteY166" fmla="*/ 274873 h 6858000"/>
              <a:gd name="connsiteX167" fmla="*/ 1141881 w 1784313"/>
              <a:gd name="connsiteY167" fmla="*/ 75850 h 6858000"/>
              <a:gd name="connsiteX168" fmla="*/ 293257 w 1784313"/>
              <a:gd name="connsiteY168" fmla="*/ 0 h 6858000"/>
              <a:gd name="connsiteX169" fmla="*/ 612950 w 1784313"/>
              <a:gd name="connsiteY169" fmla="*/ 0 h 6858000"/>
              <a:gd name="connsiteX170" fmla="*/ 687130 w 1784313"/>
              <a:gd name="connsiteY170" fmla="*/ 82299 h 6858000"/>
              <a:gd name="connsiteX171" fmla="*/ 898384 w 1784313"/>
              <a:gd name="connsiteY171" fmla="*/ 278431 h 6858000"/>
              <a:gd name="connsiteX172" fmla="*/ 754286 w 1784313"/>
              <a:gd name="connsiteY172" fmla="*/ 443875 h 6858000"/>
              <a:gd name="connsiteX173" fmla="*/ 725823 w 1784313"/>
              <a:gd name="connsiteY173" fmla="*/ 477677 h 6858000"/>
              <a:gd name="connsiteX174" fmla="*/ 295310 w 1784313"/>
              <a:gd name="connsiteY174" fmla="*/ 44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784313" h="6858000">
                <a:moveTo>
                  <a:pt x="652884" y="6458598"/>
                </a:moveTo>
                <a:cubicBezTo>
                  <a:pt x="700917" y="6499513"/>
                  <a:pt x="750728" y="6540431"/>
                  <a:pt x="802318" y="6581346"/>
                </a:cubicBezTo>
                <a:cubicBezTo>
                  <a:pt x="820108" y="6597358"/>
                  <a:pt x="839677" y="6611590"/>
                  <a:pt x="857467" y="6627600"/>
                </a:cubicBezTo>
                <a:cubicBezTo>
                  <a:pt x="780526" y="6693422"/>
                  <a:pt x="705920" y="6758466"/>
                  <a:pt x="637290" y="6822898"/>
                </a:cubicBezTo>
                <a:lnTo>
                  <a:pt x="601533" y="6858000"/>
                </a:lnTo>
                <a:lnTo>
                  <a:pt x="238242" y="6858000"/>
                </a:lnTo>
                <a:lnTo>
                  <a:pt x="298552" y="6787944"/>
                </a:lnTo>
                <a:cubicBezTo>
                  <a:pt x="403466" y="6675160"/>
                  <a:pt x="526799" y="6566004"/>
                  <a:pt x="652884" y="6458598"/>
                </a:cubicBezTo>
                <a:close/>
                <a:moveTo>
                  <a:pt x="291752" y="5513960"/>
                </a:moveTo>
                <a:cubicBezTo>
                  <a:pt x="302426" y="5563772"/>
                  <a:pt x="321994" y="5613583"/>
                  <a:pt x="348680" y="5663394"/>
                </a:cubicBezTo>
                <a:cubicBezTo>
                  <a:pt x="370027" y="5704312"/>
                  <a:pt x="398491" y="5747007"/>
                  <a:pt x="428733" y="5787923"/>
                </a:cubicBezTo>
                <a:cubicBezTo>
                  <a:pt x="435849" y="5798597"/>
                  <a:pt x="444744" y="5809270"/>
                  <a:pt x="455418" y="5819944"/>
                </a:cubicBezTo>
                <a:lnTo>
                  <a:pt x="1327117" y="5819944"/>
                </a:lnTo>
                <a:cubicBezTo>
                  <a:pt x="1334233" y="5809270"/>
                  <a:pt x="1343127" y="5798597"/>
                  <a:pt x="1350243" y="5787923"/>
                </a:cubicBezTo>
                <a:cubicBezTo>
                  <a:pt x="1380487" y="5747007"/>
                  <a:pt x="1405392" y="5706090"/>
                  <a:pt x="1424960" y="5663394"/>
                </a:cubicBezTo>
                <a:cubicBezTo>
                  <a:pt x="1448088" y="5613583"/>
                  <a:pt x="1465878" y="5563772"/>
                  <a:pt x="1474771" y="5513960"/>
                </a:cubicBezTo>
                <a:close/>
                <a:moveTo>
                  <a:pt x="410943" y="5078112"/>
                </a:moveTo>
                <a:cubicBezTo>
                  <a:pt x="386037" y="5111911"/>
                  <a:pt x="362911" y="5147491"/>
                  <a:pt x="343342" y="5183070"/>
                </a:cubicBezTo>
                <a:cubicBezTo>
                  <a:pt x="311320" y="5239998"/>
                  <a:pt x="291752" y="5300483"/>
                  <a:pt x="282856" y="5360968"/>
                </a:cubicBezTo>
                <a:cubicBezTo>
                  <a:pt x="281079" y="5368084"/>
                  <a:pt x="281079" y="5375200"/>
                  <a:pt x="281078" y="5382316"/>
                </a:cubicBezTo>
                <a:lnTo>
                  <a:pt x="1476551" y="5382316"/>
                </a:lnTo>
                <a:cubicBezTo>
                  <a:pt x="1474771" y="5375200"/>
                  <a:pt x="1474771" y="5368084"/>
                  <a:pt x="1472993" y="5360968"/>
                </a:cubicBezTo>
                <a:cubicBezTo>
                  <a:pt x="1460540" y="5302263"/>
                  <a:pt x="1437414" y="5241778"/>
                  <a:pt x="1405392" y="5183070"/>
                </a:cubicBezTo>
                <a:cubicBezTo>
                  <a:pt x="1385823" y="5147491"/>
                  <a:pt x="1362697" y="5113691"/>
                  <a:pt x="1337791" y="5078112"/>
                </a:cubicBezTo>
                <a:close/>
                <a:moveTo>
                  <a:pt x="435849" y="3537517"/>
                </a:moveTo>
                <a:cubicBezTo>
                  <a:pt x="446522" y="3583771"/>
                  <a:pt x="462534" y="3630024"/>
                  <a:pt x="480324" y="3676278"/>
                </a:cubicBezTo>
                <a:cubicBezTo>
                  <a:pt x="496334" y="3718973"/>
                  <a:pt x="517681" y="3759888"/>
                  <a:pt x="540809" y="3800806"/>
                </a:cubicBezTo>
                <a:cubicBezTo>
                  <a:pt x="546145" y="3807922"/>
                  <a:pt x="551483" y="3816816"/>
                  <a:pt x="556819" y="3825712"/>
                </a:cubicBezTo>
                <a:lnTo>
                  <a:pt x="556819" y="3827490"/>
                </a:lnTo>
                <a:lnTo>
                  <a:pt x="1353801" y="3827490"/>
                </a:lnTo>
                <a:cubicBezTo>
                  <a:pt x="1359139" y="3820374"/>
                  <a:pt x="1364475" y="3811480"/>
                  <a:pt x="1369813" y="3802584"/>
                </a:cubicBezTo>
                <a:cubicBezTo>
                  <a:pt x="1378707" y="3786574"/>
                  <a:pt x="1387603" y="3772342"/>
                  <a:pt x="1396497" y="3756331"/>
                </a:cubicBezTo>
                <a:lnTo>
                  <a:pt x="1394718" y="3756331"/>
                </a:lnTo>
                <a:cubicBezTo>
                  <a:pt x="1408950" y="3729647"/>
                  <a:pt x="1421402" y="3702961"/>
                  <a:pt x="1432076" y="3676277"/>
                </a:cubicBezTo>
                <a:cubicBezTo>
                  <a:pt x="1449866" y="3631802"/>
                  <a:pt x="1464098" y="3585549"/>
                  <a:pt x="1471213" y="3537517"/>
                </a:cubicBezTo>
                <a:lnTo>
                  <a:pt x="1017575" y="3537517"/>
                </a:lnTo>
                <a:lnTo>
                  <a:pt x="1015795" y="3537517"/>
                </a:lnTo>
                <a:close/>
                <a:moveTo>
                  <a:pt x="508787" y="3121236"/>
                </a:moveTo>
                <a:cubicBezTo>
                  <a:pt x="492776" y="3146142"/>
                  <a:pt x="476766" y="3169268"/>
                  <a:pt x="464312" y="3194174"/>
                </a:cubicBezTo>
                <a:cubicBezTo>
                  <a:pt x="435849" y="3251101"/>
                  <a:pt x="418059" y="3309808"/>
                  <a:pt x="418059" y="3372072"/>
                </a:cubicBezTo>
                <a:cubicBezTo>
                  <a:pt x="418059" y="3384526"/>
                  <a:pt x="418059" y="3398757"/>
                  <a:pt x="419839" y="3411209"/>
                </a:cubicBezTo>
                <a:lnTo>
                  <a:pt x="1015795" y="3411209"/>
                </a:lnTo>
                <a:lnTo>
                  <a:pt x="1017575" y="3411209"/>
                </a:lnTo>
                <a:lnTo>
                  <a:pt x="1478329" y="3411209"/>
                </a:lnTo>
                <a:cubicBezTo>
                  <a:pt x="1476551" y="3396977"/>
                  <a:pt x="1476551" y="3384525"/>
                  <a:pt x="1474772" y="3372071"/>
                </a:cubicBezTo>
                <a:cubicBezTo>
                  <a:pt x="1467656" y="3309808"/>
                  <a:pt x="1451646" y="3249323"/>
                  <a:pt x="1426740" y="3194174"/>
                </a:cubicBezTo>
                <a:cubicBezTo>
                  <a:pt x="1426740" y="3190616"/>
                  <a:pt x="1424960" y="3188838"/>
                  <a:pt x="1423182" y="3185280"/>
                </a:cubicBezTo>
                <a:cubicBezTo>
                  <a:pt x="1414286" y="3163932"/>
                  <a:pt x="1403612" y="3142584"/>
                  <a:pt x="1391161" y="3121237"/>
                </a:cubicBezTo>
                <a:close/>
                <a:moveTo>
                  <a:pt x="458976" y="1634012"/>
                </a:moveTo>
                <a:cubicBezTo>
                  <a:pt x="466092" y="1689159"/>
                  <a:pt x="478544" y="1742528"/>
                  <a:pt x="498114" y="1794120"/>
                </a:cubicBezTo>
                <a:cubicBezTo>
                  <a:pt x="514124" y="1836815"/>
                  <a:pt x="535471" y="1879510"/>
                  <a:pt x="558599" y="1918648"/>
                </a:cubicBezTo>
                <a:cubicBezTo>
                  <a:pt x="560377" y="1920426"/>
                  <a:pt x="560377" y="1920426"/>
                  <a:pt x="562157" y="1922206"/>
                </a:cubicBezTo>
                <a:lnTo>
                  <a:pt x="1394718" y="1922206"/>
                </a:lnTo>
                <a:cubicBezTo>
                  <a:pt x="1394719" y="1920426"/>
                  <a:pt x="1396497" y="1920426"/>
                  <a:pt x="1396497" y="1918648"/>
                </a:cubicBezTo>
                <a:cubicBezTo>
                  <a:pt x="1419624" y="1879510"/>
                  <a:pt x="1440972" y="1836815"/>
                  <a:pt x="1456982" y="1794120"/>
                </a:cubicBezTo>
                <a:cubicBezTo>
                  <a:pt x="1476551" y="1744308"/>
                  <a:pt x="1490783" y="1689159"/>
                  <a:pt x="1497899" y="1634012"/>
                </a:cubicBezTo>
                <a:close/>
                <a:moveTo>
                  <a:pt x="560377" y="1217731"/>
                </a:moveTo>
                <a:cubicBezTo>
                  <a:pt x="546145" y="1244415"/>
                  <a:pt x="531913" y="1269320"/>
                  <a:pt x="519461" y="1294226"/>
                </a:cubicBezTo>
                <a:cubicBezTo>
                  <a:pt x="489218" y="1354711"/>
                  <a:pt x="467870" y="1415197"/>
                  <a:pt x="458976" y="1472124"/>
                </a:cubicBezTo>
                <a:cubicBezTo>
                  <a:pt x="457196" y="1484577"/>
                  <a:pt x="455418" y="1497029"/>
                  <a:pt x="453638" y="1507703"/>
                </a:cubicBezTo>
                <a:lnTo>
                  <a:pt x="1503235" y="1507703"/>
                </a:lnTo>
                <a:cubicBezTo>
                  <a:pt x="1503235" y="1495251"/>
                  <a:pt x="1501457" y="1484577"/>
                  <a:pt x="1499677" y="1472124"/>
                </a:cubicBezTo>
                <a:cubicBezTo>
                  <a:pt x="1490783" y="1413418"/>
                  <a:pt x="1471214" y="1352933"/>
                  <a:pt x="1444530" y="1294226"/>
                </a:cubicBezTo>
                <a:cubicBezTo>
                  <a:pt x="1433856" y="1267542"/>
                  <a:pt x="1419624" y="1242637"/>
                  <a:pt x="1405392" y="1217731"/>
                </a:cubicBezTo>
                <a:close/>
                <a:moveTo>
                  <a:pt x="1196463" y="0"/>
                </a:moveTo>
                <a:lnTo>
                  <a:pt x="1527579" y="0"/>
                </a:lnTo>
                <a:lnTo>
                  <a:pt x="1524583" y="6246"/>
                </a:lnTo>
                <a:cubicBezTo>
                  <a:pt x="1432076" y="171692"/>
                  <a:pt x="1295096" y="319346"/>
                  <a:pt x="1167009" y="467002"/>
                </a:cubicBezTo>
                <a:cubicBezTo>
                  <a:pt x="1161671" y="474118"/>
                  <a:pt x="1154556" y="481234"/>
                  <a:pt x="1149220" y="488350"/>
                </a:cubicBezTo>
                <a:cubicBezTo>
                  <a:pt x="1143882" y="495466"/>
                  <a:pt x="1136766" y="502582"/>
                  <a:pt x="1131430" y="509698"/>
                </a:cubicBezTo>
                <a:cubicBezTo>
                  <a:pt x="1094070" y="552393"/>
                  <a:pt x="1056712" y="595089"/>
                  <a:pt x="1019353" y="637784"/>
                </a:cubicBezTo>
                <a:cubicBezTo>
                  <a:pt x="998005" y="660910"/>
                  <a:pt x="976658" y="684037"/>
                  <a:pt x="957090" y="707163"/>
                </a:cubicBezTo>
                <a:cubicBezTo>
                  <a:pt x="951752" y="714279"/>
                  <a:pt x="944636" y="721395"/>
                  <a:pt x="939300" y="728511"/>
                </a:cubicBezTo>
                <a:cubicBezTo>
                  <a:pt x="933962" y="735627"/>
                  <a:pt x="926846" y="742743"/>
                  <a:pt x="921511" y="749859"/>
                </a:cubicBezTo>
                <a:cubicBezTo>
                  <a:pt x="816550" y="869051"/>
                  <a:pt x="720485" y="986464"/>
                  <a:pt x="640432" y="1098538"/>
                </a:cubicBezTo>
                <a:lnTo>
                  <a:pt x="1323559" y="1098538"/>
                </a:lnTo>
                <a:cubicBezTo>
                  <a:pt x="1234610" y="981126"/>
                  <a:pt x="1122534" y="865493"/>
                  <a:pt x="1001563" y="746301"/>
                </a:cubicBezTo>
                <a:cubicBezTo>
                  <a:pt x="1024691" y="721395"/>
                  <a:pt x="1046039" y="694712"/>
                  <a:pt x="1069165" y="669806"/>
                </a:cubicBezTo>
                <a:cubicBezTo>
                  <a:pt x="1104744" y="628888"/>
                  <a:pt x="1140324" y="587973"/>
                  <a:pt x="1175903" y="547056"/>
                </a:cubicBezTo>
                <a:cubicBezTo>
                  <a:pt x="1501457" y="861935"/>
                  <a:pt x="1784314" y="1171477"/>
                  <a:pt x="1784313" y="1545063"/>
                </a:cubicBezTo>
                <a:cubicBezTo>
                  <a:pt x="1784314" y="1956006"/>
                  <a:pt x="1529921" y="2247758"/>
                  <a:pt x="1238168" y="2495036"/>
                </a:cubicBezTo>
                <a:cubicBezTo>
                  <a:pt x="1197251" y="2461235"/>
                  <a:pt x="1158114" y="2429214"/>
                  <a:pt x="1117198" y="2397192"/>
                </a:cubicBezTo>
                <a:cubicBezTo>
                  <a:pt x="1088734" y="2374066"/>
                  <a:pt x="1058491" y="2350939"/>
                  <a:pt x="1030027" y="2327813"/>
                </a:cubicBezTo>
                <a:cubicBezTo>
                  <a:pt x="1133208" y="2240642"/>
                  <a:pt x="1231052" y="2148135"/>
                  <a:pt x="1309327" y="2050292"/>
                </a:cubicBezTo>
                <a:lnTo>
                  <a:pt x="652884" y="2050292"/>
                </a:lnTo>
                <a:cubicBezTo>
                  <a:pt x="734717" y="2148135"/>
                  <a:pt x="836119" y="2238864"/>
                  <a:pt x="942858" y="2327813"/>
                </a:cubicBezTo>
                <a:cubicBezTo>
                  <a:pt x="949974" y="2333149"/>
                  <a:pt x="957090" y="2340265"/>
                  <a:pt x="964206" y="2345603"/>
                </a:cubicBezTo>
                <a:cubicBezTo>
                  <a:pt x="971322" y="2350938"/>
                  <a:pt x="978438" y="2358054"/>
                  <a:pt x="985554" y="2363392"/>
                </a:cubicBezTo>
                <a:cubicBezTo>
                  <a:pt x="1015795" y="2386518"/>
                  <a:pt x="1046039" y="2411424"/>
                  <a:pt x="1076281" y="2436330"/>
                </a:cubicBezTo>
                <a:cubicBezTo>
                  <a:pt x="1115418" y="2468351"/>
                  <a:pt x="1154555" y="2498595"/>
                  <a:pt x="1193693" y="2530616"/>
                </a:cubicBezTo>
                <a:cubicBezTo>
                  <a:pt x="1200809" y="2535952"/>
                  <a:pt x="1207925" y="2543068"/>
                  <a:pt x="1215041" y="2548406"/>
                </a:cubicBezTo>
                <a:cubicBezTo>
                  <a:pt x="1222157" y="2553742"/>
                  <a:pt x="1229272" y="2560858"/>
                  <a:pt x="1236389" y="2566196"/>
                </a:cubicBezTo>
                <a:cubicBezTo>
                  <a:pt x="1446308" y="2742313"/>
                  <a:pt x="1638437" y="2934443"/>
                  <a:pt x="1718492" y="3187058"/>
                </a:cubicBezTo>
                <a:lnTo>
                  <a:pt x="1716713" y="3187058"/>
                </a:lnTo>
                <a:cubicBezTo>
                  <a:pt x="1741618" y="3267113"/>
                  <a:pt x="1755850" y="3352504"/>
                  <a:pt x="1755850" y="3445010"/>
                </a:cubicBezTo>
                <a:cubicBezTo>
                  <a:pt x="1755850" y="3555307"/>
                  <a:pt x="1732724" y="3658488"/>
                  <a:pt x="1693587" y="3756331"/>
                </a:cubicBezTo>
                <a:lnTo>
                  <a:pt x="1695365" y="3756331"/>
                </a:lnTo>
                <a:cubicBezTo>
                  <a:pt x="1593964" y="4008945"/>
                  <a:pt x="1380487" y="4222423"/>
                  <a:pt x="1152777" y="4414552"/>
                </a:cubicBezTo>
                <a:cubicBezTo>
                  <a:pt x="1145661" y="4419890"/>
                  <a:pt x="1138546" y="4427006"/>
                  <a:pt x="1131430" y="4432342"/>
                </a:cubicBezTo>
                <a:cubicBezTo>
                  <a:pt x="1124314" y="4437680"/>
                  <a:pt x="1117198" y="4444796"/>
                  <a:pt x="1110082" y="4450132"/>
                </a:cubicBezTo>
                <a:cubicBezTo>
                  <a:pt x="1051375" y="4498165"/>
                  <a:pt x="992669" y="4544418"/>
                  <a:pt x="935742" y="4590672"/>
                </a:cubicBezTo>
                <a:cubicBezTo>
                  <a:pt x="923288" y="4599566"/>
                  <a:pt x="912615" y="4608462"/>
                  <a:pt x="901941" y="4617356"/>
                </a:cubicBezTo>
                <a:cubicBezTo>
                  <a:pt x="893047" y="4622693"/>
                  <a:pt x="885931" y="4629809"/>
                  <a:pt x="878815" y="4635145"/>
                </a:cubicBezTo>
                <a:cubicBezTo>
                  <a:pt x="871699" y="4640483"/>
                  <a:pt x="864583" y="4647599"/>
                  <a:pt x="857467" y="4652935"/>
                </a:cubicBezTo>
                <a:cubicBezTo>
                  <a:pt x="736497" y="4752558"/>
                  <a:pt x="620862" y="4848623"/>
                  <a:pt x="524797" y="4946467"/>
                </a:cubicBezTo>
                <a:lnTo>
                  <a:pt x="1234610" y="4946467"/>
                </a:lnTo>
                <a:cubicBezTo>
                  <a:pt x="1150997" y="4850403"/>
                  <a:pt x="1051375" y="4754338"/>
                  <a:pt x="948194" y="4656493"/>
                </a:cubicBezTo>
                <a:cubicBezTo>
                  <a:pt x="958868" y="4649377"/>
                  <a:pt x="969542" y="4640483"/>
                  <a:pt x="980216" y="4631587"/>
                </a:cubicBezTo>
                <a:cubicBezTo>
                  <a:pt x="1037143" y="4585334"/>
                  <a:pt x="1095850" y="4537303"/>
                  <a:pt x="1154556" y="4489269"/>
                </a:cubicBezTo>
                <a:cubicBezTo>
                  <a:pt x="1471214" y="4791695"/>
                  <a:pt x="1761188" y="5079890"/>
                  <a:pt x="1761188" y="5435685"/>
                </a:cubicBezTo>
                <a:cubicBezTo>
                  <a:pt x="1761188" y="5795039"/>
                  <a:pt x="1474772" y="6097465"/>
                  <a:pt x="1149220" y="6382101"/>
                </a:cubicBezTo>
                <a:cubicBezTo>
                  <a:pt x="1124314" y="6360753"/>
                  <a:pt x="1099408" y="6341186"/>
                  <a:pt x="1074503" y="6319838"/>
                </a:cubicBezTo>
                <a:cubicBezTo>
                  <a:pt x="1031807" y="6284258"/>
                  <a:pt x="987332" y="6248679"/>
                  <a:pt x="944636" y="6213099"/>
                </a:cubicBezTo>
                <a:cubicBezTo>
                  <a:pt x="1042481" y="6127708"/>
                  <a:pt x="1134988" y="6040537"/>
                  <a:pt x="1216821" y="5953368"/>
                </a:cubicBezTo>
                <a:lnTo>
                  <a:pt x="572831" y="5953368"/>
                </a:lnTo>
                <a:cubicBezTo>
                  <a:pt x="658222" y="6040537"/>
                  <a:pt x="756065" y="6127708"/>
                  <a:pt x="857467" y="6213099"/>
                </a:cubicBezTo>
                <a:cubicBezTo>
                  <a:pt x="864583" y="6218435"/>
                  <a:pt x="871699" y="6225551"/>
                  <a:pt x="878815" y="6230889"/>
                </a:cubicBezTo>
                <a:cubicBezTo>
                  <a:pt x="885931" y="6236225"/>
                  <a:pt x="893047" y="6243341"/>
                  <a:pt x="900163" y="6248679"/>
                </a:cubicBezTo>
                <a:cubicBezTo>
                  <a:pt x="942858" y="6286036"/>
                  <a:pt x="987332" y="6323396"/>
                  <a:pt x="1031807" y="6358975"/>
                </a:cubicBezTo>
                <a:cubicBezTo>
                  <a:pt x="1056713" y="6378543"/>
                  <a:pt x="1079839" y="6399891"/>
                  <a:pt x="1104744" y="6419461"/>
                </a:cubicBezTo>
                <a:cubicBezTo>
                  <a:pt x="1111860" y="6424797"/>
                  <a:pt x="1118976" y="6431912"/>
                  <a:pt x="1126092" y="6437250"/>
                </a:cubicBezTo>
                <a:cubicBezTo>
                  <a:pt x="1133208" y="6442586"/>
                  <a:pt x="1140324" y="6449702"/>
                  <a:pt x="1147440" y="6455040"/>
                </a:cubicBezTo>
                <a:cubicBezTo>
                  <a:pt x="1255847" y="6545657"/>
                  <a:pt x="1361995" y="6637316"/>
                  <a:pt x="1456655" y="6730940"/>
                </a:cubicBezTo>
                <a:lnTo>
                  <a:pt x="1574943" y="6858000"/>
                </a:lnTo>
                <a:lnTo>
                  <a:pt x="1205808" y="6858000"/>
                </a:lnTo>
                <a:lnTo>
                  <a:pt x="1110361" y="6768562"/>
                </a:lnTo>
                <a:cubicBezTo>
                  <a:pt x="1055802" y="6720295"/>
                  <a:pt x="998784" y="6672075"/>
                  <a:pt x="941078" y="6624042"/>
                </a:cubicBezTo>
                <a:cubicBezTo>
                  <a:pt x="933962" y="6618706"/>
                  <a:pt x="926846" y="6611590"/>
                  <a:pt x="919730" y="6606252"/>
                </a:cubicBezTo>
                <a:cubicBezTo>
                  <a:pt x="912615" y="6600916"/>
                  <a:pt x="905499" y="6593800"/>
                  <a:pt x="898383" y="6588462"/>
                </a:cubicBezTo>
                <a:cubicBezTo>
                  <a:pt x="878815" y="6572453"/>
                  <a:pt x="859245" y="6556441"/>
                  <a:pt x="839677" y="6540431"/>
                </a:cubicBezTo>
                <a:cubicBezTo>
                  <a:pt x="791644" y="6501294"/>
                  <a:pt x="741833" y="6460376"/>
                  <a:pt x="693801" y="6419461"/>
                </a:cubicBezTo>
                <a:cubicBezTo>
                  <a:pt x="686685" y="6414123"/>
                  <a:pt x="679569" y="6407007"/>
                  <a:pt x="672454" y="6401671"/>
                </a:cubicBezTo>
                <a:cubicBezTo>
                  <a:pt x="665338" y="6396333"/>
                  <a:pt x="658222" y="6389217"/>
                  <a:pt x="651106" y="6383881"/>
                </a:cubicBezTo>
                <a:cubicBezTo>
                  <a:pt x="305984" y="6090349"/>
                  <a:pt x="0" y="5782587"/>
                  <a:pt x="0" y="5416117"/>
                </a:cubicBezTo>
                <a:cubicBezTo>
                  <a:pt x="0" y="5035416"/>
                  <a:pt x="327332" y="4743664"/>
                  <a:pt x="672454" y="4462585"/>
                </a:cubicBezTo>
                <a:cubicBezTo>
                  <a:pt x="679570" y="4457248"/>
                  <a:pt x="686685" y="4450132"/>
                  <a:pt x="693801" y="4444796"/>
                </a:cubicBezTo>
                <a:cubicBezTo>
                  <a:pt x="700917" y="4439458"/>
                  <a:pt x="708033" y="4432342"/>
                  <a:pt x="715149" y="4427006"/>
                </a:cubicBezTo>
                <a:cubicBezTo>
                  <a:pt x="727601" y="4416332"/>
                  <a:pt x="740055" y="4407436"/>
                  <a:pt x="752506" y="4396762"/>
                </a:cubicBezTo>
                <a:cubicBezTo>
                  <a:pt x="809434" y="4352289"/>
                  <a:pt x="868141" y="4306035"/>
                  <a:pt x="923288" y="4259782"/>
                </a:cubicBezTo>
                <a:cubicBezTo>
                  <a:pt x="930404" y="4254444"/>
                  <a:pt x="937520" y="4247328"/>
                  <a:pt x="944636" y="4241992"/>
                </a:cubicBezTo>
                <a:cubicBezTo>
                  <a:pt x="951752" y="4236654"/>
                  <a:pt x="958868" y="4229538"/>
                  <a:pt x="965984" y="4224202"/>
                </a:cubicBezTo>
                <a:cubicBezTo>
                  <a:pt x="1072723" y="4133474"/>
                  <a:pt x="1174125" y="4040967"/>
                  <a:pt x="1257736" y="3944902"/>
                </a:cubicBezTo>
                <a:lnTo>
                  <a:pt x="642210" y="3944902"/>
                </a:lnTo>
                <a:cubicBezTo>
                  <a:pt x="711591" y="4039189"/>
                  <a:pt x="795202" y="4131696"/>
                  <a:pt x="882373" y="4220645"/>
                </a:cubicBezTo>
                <a:cubicBezTo>
                  <a:pt x="825445" y="4266898"/>
                  <a:pt x="768518" y="4311371"/>
                  <a:pt x="711591" y="4357625"/>
                </a:cubicBezTo>
                <a:cubicBezTo>
                  <a:pt x="699137" y="4368299"/>
                  <a:pt x="686685" y="4377195"/>
                  <a:pt x="674232" y="4387868"/>
                </a:cubicBezTo>
                <a:cubicBezTo>
                  <a:pt x="391375" y="4099674"/>
                  <a:pt x="138760" y="3772342"/>
                  <a:pt x="138760" y="3366735"/>
                </a:cubicBezTo>
                <a:cubicBezTo>
                  <a:pt x="138760" y="3032288"/>
                  <a:pt x="416281" y="2797463"/>
                  <a:pt x="727601" y="2555522"/>
                </a:cubicBezTo>
                <a:cubicBezTo>
                  <a:pt x="768518" y="2589321"/>
                  <a:pt x="809434" y="2623123"/>
                  <a:pt x="850351" y="2655145"/>
                </a:cubicBezTo>
                <a:cubicBezTo>
                  <a:pt x="880593" y="2678270"/>
                  <a:pt x="909057" y="2701398"/>
                  <a:pt x="937520" y="2724524"/>
                </a:cubicBezTo>
                <a:cubicBezTo>
                  <a:pt x="818330" y="2817031"/>
                  <a:pt x="708033" y="2904201"/>
                  <a:pt x="619084" y="2991370"/>
                </a:cubicBezTo>
                <a:lnTo>
                  <a:pt x="1307548" y="2991370"/>
                </a:lnTo>
                <a:cubicBezTo>
                  <a:pt x="1231053" y="2900643"/>
                  <a:pt x="1134988" y="2813473"/>
                  <a:pt x="1030027" y="2726303"/>
                </a:cubicBezTo>
                <a:cubicBezTo>
                  <a:pt x="1022911" y="2720966"/>
                  <a:pt x="1015795" y="2713850"/>
                  <a:pt x="1008679" y="2708514"/>
                </a:cubicBezTo>
                <a:cubicBezTo>
                  <a:pt x="999785" y="2703176"/>
                  <a:pt x="992669" y="2696060"/>
                  <a:pt x="985553" y="2690724"/>
                </a:cubicBezTo>
                <a:cubicBezTo>
                  <a:pt x="955310" y="2665818"/>
                  <a:pt x="925069" y="2640913"/>
                  <a:pt x="893047" y="2616007"/>
                </a:cubicBezTo>
                <a:cubicBezTo>
                  <a:pt x="853909" y="2585764"/>
                  <a:pt x="814772" y="2553742"/>
                  <a:pt x="775634" y="2521720"/>
                </a:cubicBezTo>
                <a:cubicBezTo>
                  <a:pt x="768518" y="2516384"/>
                  <a:pt x="761402" y="2509269"/>
                  <a:pt x="754286" y="2503931"/>
                </a:cubicBezTo>
                <a:cubicBezTo>
                  <a:pt x="747170" y="2498595"/>
                  <a:pt x="740055" y="2491479"/>
                  <a:pt x="732939" y="2486141"/>
                </a:cubicBezTo>
                <a:cubicBezTo>
                  <a:pt x="448302" y="2247758"/>
                  <a:pt x="177898" y="1964901"/>
                  <a:pt x="177898" y="1537947"/>
                </a:cubicBezTo>
                <a:cubicBezTo>
                  <a:pt x="177898" y="1215951"/>
                  <a:pt x="439406" y="895735"/>
                  <a:pt x="732939" y="557729"/>
                </a:cubicBezTo>
                <a:cubicBezTo>
                  <a:pt x="738275" y="550614"/>
                  <a:pt x="743613" y="543498"/>
                  <a:pt x="750728" y="536382"/>
                </a:cubicBezTo>
                <a:cubicBezTo>
                  <a:pt x="756064" y="529266"/>
                  <a:pt x="761402" y="522150"/>
                  <a:pt x="768518" y="515034"/>
                </a:cubicBezTo>
                <a:cubicBezTo>
                  <a:pt x="780970" y="502582"/>
                  <a:pt x="791644" y="490128"/>
                  <a:pt x="804098" y="475896"/>
                </a:cubicBezTo>
                <a:cubicBezTo>
                  <a:pt x="850351" y="424307"/>
                  <a:pt x="896605" y="370938"/>
                  <a:pt x="942858" y="317568"/>
                </a:cubicBezTo>
                <a:cubicBezTo>
                  <a:pt x="948194" y="310452"/>
                  <a:pt x="955310" y="303337"/>
                  <a:pt x="960648" y="296221"/>
                </a:cubicBezTo>
                <a:cubicBezTo>
                  <a:pt x="965984" y="289105"/>
                  <a:pt x="973100" y="281989"/>
                  <a:pt x="978438" y="274873"/>
                </a:cubicBezTo>
                <a:cubicBezTo>
                  <a:pt x="1034475" y="209051"/>
                  <a:pt x="1089623" y="142784"/>
                  <a:pt x="1141881" y="75850"/>
                </a:cubicBezTo>
                <a:close/>
                <a:moveTo>
                  <a:pt x="293257" y="0"/>
                </a:moveTo>
                <a:lnTo>
                  <a:pt x="612950" y="0"/>
                </a:lnTo>
                <a:lnTo>
                  <a:pt x="687130" y="82299"/>
                </a:lnTo>
                <a:cubicBezTo>
                  <a:pt x="754287" y="148566"/>
                  <a:pt x="829893" y="211719"/>
                  <a:pt x="898384" y="278431"/>
                </a:cubicBezTo>
                <a:cubicBezTo>
                  <a:pt x="850351" y="333579"/>
                  <a:pt x="802319" y="388728"/>
                  <a:pt x="754286" y="443875"/>
                </a:cubicBezTo>
                <a:cubicBezTo>
                  <a:pt x="745392" y="454549"/>
                  <a:pt x="734718" y="467003"/>
                  <a:pt x="725823" y="477677"/>
                </a:cubicBezTo>
                <a:cubicBezTo>
                  <a:pt x="571053" y="328243"/>
                  <a:pt x="393155" y="185925"/>
                  <a:pt x="295310" y="4469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7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+Fo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891A76AD-630E-EF45-A3AE-14553891F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r="18417" b="17340"/>
          <a:stretch/>
        </p:blipFill>
        <p:spPr>
          <a:xfrm>
            <a:off x="-1" y="-3"/>
            <a:ext cx="12192001" cy="7496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D0C6E3-0807-4FA2-8777-D20DE8CAC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6655"/>
          <a:stretch/>
        </p:blipFill>
        <p:spPr>
          <a:xfrm>
            <a:off x="-1" y="-3"/>
            <a:ext cx="7233138" cy="6365207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3F4AB9E-C2AD-FA44-9FDF-8B0229A69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109" y="548210"/>
            <a:ext cx="5268650" cy="19205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175E26-8ED2-004D-A663-F204C8FBB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109" y="3770638"/>
            <a:ext cx="4283491" cy="93852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s-ES_tradnl" sz="2000" b="0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365094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86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574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oj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084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7682"/>
            <a:ext cx="1612900" cy="4247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400" b="1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/>
              <a:t>Gracias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43D4F8E-15C1-44EA-9D45-549A3F5AF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418"/>
            <a:ext cx="12192000" cy="1338582"/>
          </a:xfrm>
          <a:prstGeom prst="rect">
            <a:avLst/>
          </a:prstGeom>
        </p:spPr>
      </p:pic>
      <p:pic>
        <p:nvPicPr>
          <p:cNvPr id="5" name="Gráfico 2">
            <a:extLst>
              <a:ext uri="{FF2B5EF4-FFF2-40B4-BE49-F238E27FC236}">
                <a16:creationId xmlns:a16="http://schemas.microsoft.com/office/drawing/2014/main" id="{522130BD-35A9-F244-861D-74FD5C7D1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107431"/>
            <a:ext cx="2286000" cy="752874"/>
          </a:xfrm>
          <a:prstGeom prst="rect">
            <a:avLst/>
          </a:prstGeom>
        </p:spPr>
      </p:pic>
      <p:pic>
        <p:nvPicPr>
          <p:cNvPr id="6" name="Gráfico 2">
            <a:extLst>
              <a:ext uri="{FF2B5EF4-FFF2-40B4-BE49-F238E27FC236}">
                <a16:creationId xmlns:a16="http://schemas.microsoft.com/office/drawing/2014/main" id="{F34D53A0-917F-B24F-8170-D0BFDB75F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107431"/>
            <a:ext cx="2286000" cy="75287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E31B55AC-31E2-4A09-B94D-715EA9A00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3317" y="5730239"/>
            <a:ext cx="2380484" cy="2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23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5">
            <a:extLst>
              <a:ext uri="{FF2B5EF4-FFF2-40B4-BE49-F238E27FC236}">
                <a16:creationId xmlns:a16="http://schemas.microsoft.com/office/drawing/2014/main" id="{B1907852-B291-AC47-A996-AB40142EF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9671" r="15908" b="3272"/>
          <a:stretch/>
        </p:blipFill>
        <p:spPr>
          <a:xfrm>
            <a:off x="0" y="2177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A6D55-B2A1-A140-9206-B8C87D039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9" y="3450773"/>
            <a:ext cx="8382088" cy="7017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_tradnl" noProof="0" dirty="0"/>
              <a:t>Título Presentación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4B1F3-AA4B-2C40-BA24-48AE72C010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134" y="5198672"/>
            <a:ext cx="8959391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800" b="1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noProof="0" dirty="0"/>
              <a:t>Subtítulo de la presentación o autor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92B4A1-B705-3C4D-BBD2-8602AFD3A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6164082"/>
            <a:ext cx="6626225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ES_tradnl" noProof="0" dirty="0"/>
              <a:t>Dia  mes año en palabras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28324-0ECD-4A44-A45E-63504D2A25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588" y="5540304"/>
            <a:ext cx="5022850" cy="3460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O" sz="1400" b="0" i="0" kern="1200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noProof="0" dirty="0"/>
              <a:t>Departamento o división</a:t>
            </a:r>
          </a:p>
        </p:txBody>
      </p:sp>
      <p:pic>
        <p:nvPicPr>
          <p:cNvPr id="13" name="Gráfico 5">
            <a:extLst>
              <a:ext uri="{FF2B5EF4-FFF2-40B4-BE49-F238E27FC236}">
                <a16:creationId xmlns:a16="http://schemas.microsoft.com/office/drawing/2014/main" id="{1F4DEA71-D9F1-4A4A-AB15-21A05C5E6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423" y="681493"/>
            <a:ext cx="2572717" cy="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3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con Co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C1DFCEB1-DE92-40A8-8972-3A87AA9FD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309" y="0"/>
            <a:ext cx="122033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A6D55-B2A1-A140-9206-B8C87D039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2503951"/>
            <a:ext cx="8983779" cy="7017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_tradnl" noProof="0" dirty="0"/>
              <a:t>Título de presentación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4B1F3-AA4B-2C40-BA24-48AE72C010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547" y="4120761"/>
            <a:ext cx="8983779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800" b="1" i="0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noProof="0" dirty="0"/>
              <a:t>Subtítulo de presentación o autor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92B4A1-B705-3C4D-BBD2-8602AFD3A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682" y="5265497"/>
            <a:ext cx="6626225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s-ES_tradnl" noProof="0" dirty="0"/>
              <a:t>En alianza con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DE522B3-CD70-0647-8171-73615E533F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7682" y="4547866"/>
            <a:ext cx="6626225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noProof="0" dirty="0"/>
              <a:t>Fecha día mes año</a:t>
            </a:r>
          </a:p>
        </p:txBody>
      </p:sp>
      <p:pic>
        <p:nvPicPr>
          <p:cNvPr id="18" name="Gráfico 5">
            <a:extLst>
              <a:ext uri="{FF2B5EF4-FFF2-40B4-BE49-F238E27FC236}">
                <a16:creationId xmlns:a16="http://schemas.microsoft.com/office/drawing/2014/main" id="{D47BBC00-357B-104A-B470-E1A7B92A8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423" y="681493"/>
            <a:ext cx="2572717" cy="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91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38">
          <p15:clr>
            <a:srgbClr val="FBAE40"/>
          </p15:clr>
        </p15:guide>
        <p15:guide id="4" orient="horz" pos="340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con Co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C1DFCEB1-DE92-40A8-8972-3A87AA9FD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309" y="0"/>
            <a:ext cx="122033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A6D55-B2A1-A140-9206-B8C87D039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2503951"/>
            <a:ext cx="8983779" cy="7017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_tradnl" noProof="0" dirty="0"/>
              <a:t>Título de presentación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4B1F3-AA4B-2C40-BA24-48AE72C010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547" y="4120761"/>
            <a:ext cx="8983779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800" b="1" i="0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noProof="0" dirty="0"/>
              <a:t>Subtítulo de presentación o autor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92B4A1-B705-3C4D-BBD2-8602AFD3A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682" y="5265497"/>
            <a:ext cx="6626225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s-ES_tradnl" noProof="0" dirty="0"/>
              <a:t>En alianza con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DE522B3-CD70-0647-8171-73615E533F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7682" y="4547866"/>
            <a:ext cx="6626225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noProof="0" dirty="0"/>
              <a:t>Fecha día mes año</a:t>
            </a:r>
          </a:p>
        </p:txBody>
      </p:sp>
      <p:pic>
        <p:nvPicPr>
          <p:cNvPr id="18" name="Gráfico 5">
            <a:extLst>
              <a:ext uri="{FF2B5EF4-FFF2-40B4-BE49-F238E27FC236}">
                <a16:creationId xmlns:a16="http://schemas.microsoft.com/office/drawing/2014/main" id="{D47BBC00-357B-104A-B470-E1A7B92A8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423" y="681493"/>
            <a:ext cx="2572717" cy="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5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38">
          <p15:clr>
            <a:srgbClr val="FBAE40"/>
          </p15:clr>
        </p15:guide>
        <p15:guide id="4" orient="horz" pos="340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BF3019B-25EE-45C6-BF85-646750387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88"/>
            <a:ext cx="10974096" cy="1744143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CC160A5-73F7-4F52-A661-4E3AD233BB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4850" y="2420236"/>
            <a:ext cx="4190365" cy="215956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FF0000"/>
                </a:solidFill>
              </a:defRPr>
            </a:lvl2pPr>
            <a:lvl3pPr marL="914400" indent="0">
              <a:buNone/>
              <a:defRPr>
                <a:solidFill>
                  <a:srgbClr val="FF0000"/>
                </a:solidFill>
              </a:defRPr>
            </a:lvl3pPr>
            <a:lvl4pPr marL="1371600" indent="0">
              <a:buNone/>
              <a:defRPr>
                <a:solidFill>
                  <a:srgbClr val="FF0000"/>
                </a:solidFill>
              </a:defRPr>
            </a:lvl4pPr>
            <a:lvl5pPr marL="1828800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s-ES_tradnl" noProof="0" dirty="0"/>
              <a:t>Tema 1</a:t>
            </a:r>
          </a:p>
          <a:p>
            <a:pPr lvl="0"/>
            <a:r>
              <a:rPr lang="es-ES_tradnl" noProof="0" dirty="0"/>
              <a:t>Tema 2</a:t>
            </a:r>
          </a:p>
          <a:p>
            <a:pPr lvl="0"/>
            <a:r>
              <a:rPr lang="es-ES_tradnl" noProof="0" dirty="0"/>
              <a:t>Tema 3</a:t>
            </a:r>
          </a:p>
          <a:p>
            <a:pPr lvl="0"/>
            <a:r>
              <a:rPr lang="es-ES_tradnl" noProof="0" dirty="0"/>
              <a:t>Tema 4</a:t>
            </a:r>
          </a:p>
          <a:p>
            <a:pPr lvl="0"/>
            <a:r>
              <a:rPr lang="es-ES_tradnl" noProof="0" dirty="0"/>
              <a:t>Tema 5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C75C435-A126-48BE-9562-5597E439E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5504" y="2420236"/>
            <a:ext cx="459346" cy="21595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spcBef>
                <a:spcPts val="1600"/>
              </a:spcBef>
              <a:buFontTx/>
              <a:buNone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s-ES_tradnl" noProof="0" dirty="0"/>
              <a:t>1.</a:t>
            </a:r>
          </a:p>
          <a:p>
            <a:pPr marL="0" lvl="0" indent="0">
              <a:buNone/>
            </a:pPr>
            <a:r>
              <a:rPr lang="es-ES_tradnl" noProof="0" dirty="0"/>
              <a:t>2.</a:t>
            </a:r>
          </a:p>
          <a:p>
            <a:pPr marL="0" lvl="0" indent="0">
              <a:buNone/>
            </a:pPr>
            <a:r>
              <a:rPr lang="es-ES_tradnl" noProof="0" dirty="0"/>
              <a:t>3.</a:t>
            </a:r>
          </a:p>
          <a:p>
            <a:pPr marL="0" lvl="0" indent="0">
              <a:buNone/>
            </a:pPr>
            <a:r>
              <a:rPr lang="es-ES_tradnl" noProof="0" dirty="0"/>
              <a:t>4.</a:t>
            </a:r>
          </a:p>
          <a:p>
            <a:pPr marL="0" lvl="0" indent="0">
              <a:buNone/>
            </a:pPr>
            <a:r>
              <a:rPr lang="es-ES_tradnl" noProof="0" dirty="0"/>
              <a:t>5.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AEA309-256B-4A52-BCDE-7E6FBF0039AB}"/>
              </a:ext>
            </a:extLst>
          </p:cNvPr>
          <p:cNvSpPr txBox="1">
            <a:spLocks/>
          </p:cNvSpPr>
          <p:nvPr/>
        </p:nvSpPr>
        <p:spPr>
          <a:xfrm>
            <a:off x="604838" y="607284"/>
            <a:ext cx="3052311" cy="7017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MarkPro-Bold" panose="020B0604020101010102" pitchFamily="34" charset="77"/>
                <a:ea typeface="+mj-ea"/>
                <a:cs typeface="+mj-cs"/>
              </a:defRPr>
            </a:lvl1pPr>
          </a:lstStyle>
          <a:p>
            <a:r>
              <a:rPr lang="es-ES_tradnl" sz="4400" b="1" i="0" dirty="0">
                <a:solidFill>
                  <a:schemeClr val="bg2"/>
                </a:solidFill>
                <a:latin typeface="+mj-lt"/>
              </a:rPr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568439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267022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DE280-2E63-3349-BFC5-3F8B1F1DF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9A1524-2591-FC47-97EA-CE62F22AF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55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+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698343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22335" cy="150810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SzPct val="9000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Texto sin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/>
            <a:r>
              <a:rPr lang="es-ES_tradnl" noProof="0" dirty="0"/>
              <a:t>Segundo nivel</a:t>
            </a:r>
          </a:p>
          <a:p>
            <a:pPr lvl="2"/>
            <a:r>
              <a:rPr lang="es-ES_tradnl" noProof="0" dirty="0"/>
              <a:t>Tercer nivel</a:t>
            </a:r>
          </a:p>
          <a:p>
            <a:pPr lvl="3"/>
            <a:r>
              <a:rPr lang="es-ES_tradnl" noProof="0" dirty="0"/>
              <a:t>Cuarto nivel</a:t>
            </a:r>
          </a:p>
          <a:p>
            <a:pPr lvl="4"/>
            <a:r>
              <a:rPr lang="es-ES_tradnl" noProof="0" dirty="0"/>
              <a:t>Quinto nivel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6B6CDDD-14DC-134E-946F-6446B4DE9AB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15063" y="1722438"/>
            <a:ext cx="5619750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en el icono para agregar un gráfico</a:t>
            </a:r>
            <a:endParaRPr lang="en-C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413FB-F66B-488F-A04C-EC8DB457A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123FA-6C14-D742-828A-279C6934F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yVin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93233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88595" cy="20170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SzPct val="9000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Texto sin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/>
            <a:r>
              <a:rPr lang="es-ES_tradnl" noProof="0" dirty="0"/>
              <a:t>Segundo nivel</a:t>
            </a:r>
          </a:p>
          <a:p>
            <a:pPr lvl="2"/>
            <a:r>
              <a:rPr lang="es-ES_tradnl" noProof="0" dirty="0"/>
              <a:t>Tercer nivel</a:t>
            </a:r>
          </a:p>
          <a:p>
            <a:pPr lvl="3"/>
            <a:r>
              <a:rPr lang="es-ES_tradnl" noProof="0" dirty="0"/>
              <a:t>Cuarto nivel</a:t>
            </a:r>
          </a:p>
          <a:p>
            <a:pPr lvl="4"/>
            <a:r>
              <a:rPr lang="es-ES_tradnl" noProof="0" dirty="0"/>
              <a:t>Quinto nivel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4ACD529-59DB-49C0-947A-A61538B7B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2A5C74B-7FB7-BC43-A610-9EF4F5CFBE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5839" y="1714884"/>
            <a:ext cx="5322335" cy="163121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1200"/>
              </a:spcBef>
              <a:buSzPct val="90000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SzPct val="90000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73150" indent="-158750">
              <a:lnSpc>
                <a:spcPct val="100000"/>
              </a:lnSpc>
              <a:spcBef>
                <a:spcPts val="1200"/>
              </a:spcBef>
              <a:buSzPct val="90000"/>
              <a:tabLst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SzPct val="90000"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SzPct val="90000"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Texto con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/>
            <a:r>
              <a:rPr lang="es-ES_tradnl" noProof="0" dirty="0"/>
              <a:t>Segundo nivel</a:t>
            </a:r>
          </a:p>
          <a:p>
            <a:pPr lvl="2"/>
            <a:r>
              <a:rPr lang="es-ES_tradnl" noProof="0" dirty="0"/>
              <a:t>Tercer nivel</a:t>
            </a:r>
          </a:p>
          <a:p>
            <a:pPr lvl="3"/>
            <a:r>
              <a:rPr lang="es-ES_tradnl" noProof="0" dirty="0"/>
              <a:t>Cuarto nivel</a:t>
            </a:r>
          </a:p>
          <a:p>
            <a:pPr lvl="4"/>
            <a:r>
              <a:rPr lang="es-ES_tradnl" noProof="0" dirty="0"/>
              <a:t>Quinto nivel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5179B-8A18-C948-B26B-D80913F7B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14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Vin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75980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22335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800"/>
              </a:spcBef>
              <a:defRPr lang="es-ES_tradnl" sz="16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defRPr lang="es-ES_tradnl" sz="1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lang="es-ES_tradnl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Texto con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Segundo nivel</a:t>
            </a:r>
          </a:p>
          <a:p>
            <a:pPr marL="1073150" lvl="2" indent="-158750">
              <a:lnSpc>
                <a:spcPct val="100000"/>
              </a:lnSpc>
              <a:spcBef>
                <a:spcPts val="1200"/>
              </a:spcBef>
              <a:buSzPct val="90000"/>
              <a:tabLst/>
            </a:pPr>
            <a:r>
              <a:rPr lang="es-ES_tradnl" noProof="0" dirty="0"/>
              <a:t>Tercer nivel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Cuarto nivel</a:t>
            </a:r>
          </a:p>
          <a:p>
            <a:pPr lvl="4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Quinto nivel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7D295FB-4D81-8841-85AB-26ED0F7F3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5839" y="1714884"/>
            <a:ext cx="5322335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800"/>
              </a:spcBef>
              <a:defRPr lang="es-ES_tradnl" sz="16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defRPr lang="es-ES_tradnl" sz="1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lang="es-ES_tradnl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Texto con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Segundo nivel</a:t>
            </a:r>
          </a:p>
          <a:p>
            <a:pPr marL="1073150" lvl="2" indent="-158750">
              <a:lnSpc>
                <a:spcPct val="100000"/>
              </a:lnSpc>
              <a:spcBef>
                <a:spcPts val="1200"/>
              </a:spcBef>
              <a:buSzPct val="90000"/>
              <a:tabLst/>
            </a:pPr>
            <a:r>
              <a:rPr lang="es-ES_tradnl" noProof="0" dirty="0"/>
              <a:t>Tercer nivel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Cuarto nivel</a:t>
            </a:r>
          </a:p>
          <a:p>
            <a:pPr lvl="4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Quinto nivel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E975209-023C-474C-B503-FD2EC7BA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509EAA-3744-FB4F-A0BA-6A8697992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89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+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75980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E975209-023C-474C-B503-FD2EC7BA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F3CBB7A-9759-8145-87E8-2AB5BE7883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3" y="1330881"/>
            <a:ext cx="4460516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SzPct val="70000"/>
              <a:buFontTx/>
              <a:buNone/>
              <a:tabLst/>
              <a:defRPr sz="2000" b="1" i="0" spc="0" baseline="0">
                <a:solidFill>
                  <a:schemeClr val="tx1"/>
                </a:solidFill>
                <a:latin typeface="+mn-lt"/>
              </a:defRPr>
            </a:lvl1pPr>
            <a:lvl2pPr marL="493713" indent="-169863">
              <a:buSzPct val="70000"/>
              <a:buFont typeface="AppleSymbols"/>
              <a:buChar char="⎼"/>
              <a:tabLst/>
              <a:defRPr sz="1400" b="0" i="0">
                <a:latin typeface="MarkPro-Light" panose="020B0604020101010102" pitchFamily="34" charset="77"/>
              </a:defRPr>
            </a:lvl2pPr>
          </a:lstStyle>
          <a:p>
            <a:pPr lvl="0"/>
            <a:r>
              <a:rPr lang="es-ES_tradnl" noProof="0" dirty="0"/>
              <a:t>Subtitulo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F159EF8-C418-8343-8ABD-FE2E04C989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613" y="2149361"/>
            <a:ext cx="4902970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ts val="1800"/>
              </a:lnSpc>
              <a:buSzPct val="70000"/>
              <a:buFontTx/>
              <a:buNone/>
              <a:tabLst/>
              <a:defRPr sz="1200" b="0" i="0" spc="0" baseline="0">
                <a:solidFill>
                  <a:schemeClr val="tx1"/>
                </a:solidFill>
                <a:latin typeface="+mn-lt"/>
              </a:defRPr>
            </a:lvl1pPr>
            <a:lvl2pPr marL="493713" indent="-169863">
              <a:buSzPct val="70000"/>
              <a:buFont typeface="AppleSymbols"/>
              <a:buChar char="⎼"/>
              <a:tabLst/>
              <a:defRPr sz="1400" b="0" i="0">
                <a:latin typeface="MarkPro-Light" panose="020B0604020101010102" pitchFamily="34" charset="77"/>
              </a:defRPr>
            </a:lvl2pPr>
          </a:lstStyle>
          <a:p>
            <a:pPr lvl="0"/>
            <a:r>
              <a:rPr lang="es-ES_tradnl" noProof="0" dirty="0"/>
              <a:t>Cuerpo de texto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97E3071-8E9C-374E-AE78-8938C8377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3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3A70357-7026-497B-BA5A-307048F7C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8813" y="296863"/>
            <a:ext cx="8965478" cy="5558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6ABEA-676B-6F48-B73B-ABAD0132B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6291" y="1574939"/>
            <a:ext cx="6696364" cy="131112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0B1C10A-8B0B-4AB3-8525-1D89729A60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6291" y="4122772"/>
            <a:ext cx="4599709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283801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8C61C58-9BE9-4B6C-8917-FB3316E29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/>
          <a:stretch/>
        </p:blipFill>
        <p:spPr>
          <a:xfrm>
            <a:off x="444451" y="0"/>
            <a:ext cx="8151387" cy="5997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6ABEA-676B-6F48-B73B-ABAD0132B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5781" y="1523981"/>
            <a:ext cx="5030787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7CFE3-A156-4483-AD87-5FB82A2EBD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8750" y="4176351"/>
            <a:ext cx="5027818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415850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Gris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81EA4789-55BD-484A-9564-3FCD1751E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4292"/>
          <a:stretch/>
        </p:blipFill>
        <p:spPr>
          <a:xfrm>
            <a:off x="658812" y="657224"/>
            <a:ext cx="9128997" cy="62007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9E760E-D25E-534B-B1D9-558584EAF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0439" y="1391624"/>
            <a:ext cx="5030787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A85CB5A-3FA4-0543-B6FB-F790349F8F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3408" y="4130052"/>
            <a:ext cx="5027818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1860214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BF3019B-25EE-45C6-BF85-646750387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88"/>
            <a:ext cx="10974096" cy="1744143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CC160A5-73F7-4F52-A661-4E3AD233BB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4850" y="2420236"/>
            <a:ext cx="4190365" cy="215956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FF0000"/>
                </a:solidFill>
              </a:defRPr>
            </a:lvl2pPr>
            <a:lvl3pPr marL="914400" indent="0">
              <a:buNone/>
              <a:defRPr>
                <a:solidFill>
                  <a:srgbClr val="FF0000"/>
                </a:solidFill>
              </a:defRPr>
            </a:lvl3pPr>
            <a:lvl4pPr marL="1371600" indent="0">
              <a:buNone/>
              <a:defRPr>
                <a:solidFill>
                  <a:srgbClr val="FF0000"/>
                </a:solidFill>
              </a:defRPr>
            </a:lvl4pPr>
            <a:lvl5pPr marL="1828800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s-ES_tradnl" noProof="0" dirty="0"/>
              <a:t>Tema 1</a:t>
            </a:r>
          </a:p>
          <a:p>
            <a:pPr lvl="0"/>
            <a:r>
              <a:rPr lang="es-ES_tradnl" noProof="0" dirty="0"/>
              <a:t>Tema 2</a:t>
            </a:r>
          </a:p>
          <a:p>
            <a:pPr lvl="0"/>
            <a:r>
              <a:rPr lang="es-ES_tradnl" noProof="0" dirty="0"/>
              <a:t>Tema 3</a:t>
            </a:r>
          </a:p>
          <a:p>
            <a:pPr lvl="0"/>
            <a:r>
              <a:rPr lang="es-ES_tradnl" noProof="0" dirty="0"/>
              <a:t>Tema 4</a:t>
            </a:r>
          </a:p>
          <a:p>
            <a:pPr lvl="0"/>
            <a:r>
              <a:rPr lang="es-ES_tradnl" noProof="0" dirty="0"/>
              <a:t>Tema 5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C75C435-A126-48BE-9562-5597E439E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5504" y="2420236"/>
            <a:ext cx="459346" cy="21595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spcBef>
                <a:spcPts val="1600"/>
              </a:spcBef>
              <a:buFontTx/>
              <a:buNone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s-ES_tradnl" noProof="0" dirty="0"/>
              <a:t>1.</a:t>
            </a:r>
          </a:p>
          <a:p>
            <a:pPr marL="0" lvl="0" indent="0">
              <a:buNone/>
            </a:pPr>
            <a:r>
              <a:rPr lang="es-ES_tradnl" noProof="0" dirty="0"/>
              <a:t>2.</a:t>
            </a:r>
          </a:p>
          <a:p>
            <a:pPr marL="0" lvl="0" indent="0">
              <a:buNone/>
            </a:pPr>
            <a:r>
              <a:rPr lang="es-ES_tradnl" noProof="0" dirty="0"/>
              <a:t>3.</a:t>
            </a:r>
          </a:p>
          <a:p>
            <a:pPr marL="0" lvl="0" indent="0">
              <a:buNone/>
            </a:pPr>
            <a:r>
              <a:rPr lang="es-ES_tradnl" noProof="0" dirty="0"/>
              <a:t>4.</a:t>
            </a:r>
          </a:p>
          <a:p>
            <a:pPr marL="0" lvl="0" indent="0">
              <a:buNone/>
            </a:pPr>
            <a:r>
              <a:rPr lang="es-ES_tradnl" noProof="0" dirty="0"/>
              <a:t>5.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275A43-076F-4376-AA20-00643ED7DC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467" y="653451"/>
            <a:ext cx="3099973" cy="6093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1383159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8BC16D-7EDE-4B1A-81A6-87926CBC47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4556200"/>
            <a:ext cx="7582510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lang="es-ES_tradnl" sz="2000" b="0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507171A-E605-4972-B324-CAFCD11A6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657225"/>
            <a:ext cx="7582510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3C0450A-F3A9-42FA-A6F7-35DE85C7B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8"/>
          <a:stretch/>
        </p:blipFill>
        <p:spPr>
          <a:xfrm rot="5400000" flipV="1">
            <a:off x="6857891" y="2778260"/>
            <a:ext cx="6858000" cy="13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53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+F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ombre sentado en un escritorio&#10;&#10;Descripción generada automáticamente con confianza baja">
            <a:extLst>
              <a:ext uri="{FF2B5EF4-FFF2-40B4-BE49-F238E27FC236}">
                <a16:creationId xmlns:a16="http://schemas.microsoft.com/office/drawing/2014/main" id="{BEE6239D-64B4-471F-A96E-F387286D3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EAAE963E-0830-CA4E-9141-EEF31BF7E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r="1459"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BAFF5BF-9A9F-42A5-A65A-56ED0DFF9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r="1459"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7AD6B45-1675-7C48-BE2D-74909E942B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0366" y="601559"/>
            <a:ext cx="5268650" cy="19205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9EA699-9B3B-2B46-A405-12D567211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0366" y="3355134"/>
            <a:ext cx="4985242" cy="6463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s-ES_tradnl" sz="2000" b="0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310893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+Fo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891A76AD-630E-EF45-A3AE-14553891F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r="18417" b="17340"/>
          <a:stretch/>
        </p:blipFill>
        <p:spPr>
          <a:xfrm>
            <a:off x="-1" y="-3"/>
            <a:ext cx="12192001" cy="7496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D0C6E3-0807-4FA2-8777-D20DE8CAC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6655"/>
          <a:stretch/>
        </p:blipFill>
        <p:spPr>
          <a:xfrm>
            <a:off x="-1" y="-3"/>
            <a:ext cx="7233138" cy="6365207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3F4AB9E-C2AD-FA44-9FDF-8B0229A69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109" y="548210"/>
            <a:ext cx="5268650" cy="19205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175E26-8ED2-004D-A663-F204C8FBB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109" y="3770638"/>
            <a:ext cx="4283491" cy="93852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s-ES_tradnl" sz="2000" b="0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1619186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10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646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oj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18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0763E06-889E-419D-B18B-19352B3875FA}"/>
              </a:ext>
            </a:extLst>
          </p:cNvPr>
          <p:cNvSpPr txBox="1">
            <a:spLocks/>
          </p:cNvSpPr>
          <p:nvPr/>
        </p:nvSpPr>
        <p:spPr>
          <a:xfrm>
            <a:off x="838199" y="5567682"/>
            <a:ext cx="3052311" cy="4247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MarkPro-Bold" panose="020B0604020101010102" pitchFamily="34" charset="77"/>
                <a:ea typeface="+mj-ea"/>
                <a:cs typeface="+mj-cs"/>
              </a:defRPr>
            </a:lvl1pPr>
          </a:lstStyle>
          <a:p>
            <a:r>
              <a:rPr lang="es-ES_tradnl" sz="2400" b="1" i="0" dirty="0">
                <a:solidFill>
                  <a:schemeClr val="tx1"/>
                </a:solidFill>
                <a:latin typeface="+mj-lt"/>
              </a:rPr>
              <a:t>Gracias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43D4F8E-15C1-44EA-9D45-549A3F5AF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418"/>
            <a:ext cx="12192000" cy="1338582"/>
          </a:xfrm>
          <a:prstGeom prst="rect">
            <a:avLst/>
          </a:prstGeom>
        </p:spPr>
      </p:pic>
      <p:pic>
        <p:nvPicPr>
          <p:cNvPr id="5" name="Gráfico 2">
            <a:extLst>
              <a:ext uri="{FF2B5EF4-FFF2-40B4-BE49-F238E27FC236}">
                <a16:creationId xmlns:a16="http://schemas.microsoft.com/office/drawing/2014/main" id="{522130BD-35A9-F244-861D-74FD5C7D1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107431"/>
            <a:ext cx="2286000" cy="752874"/>
          </a:xfrm>
          <a:prstGeom prst="rect">
            <a:avLst/>
          </a:prstGeom>
        </p:spPr>
      </p:pic>
      <p:pic>
        <p:nvPicPr>
          <p:cNvPr id="6" name="Gráfico 2">
            <a:extLst>
              <a:ext uri="{FF2B5EF4-FFF2-40B4-BE49-F238E27FC236}">
                <a16:creationId xmlns:a16="http://schemas.microsoft.com/office/drawing/2014/main" id="{F34D53A0-917F-B24F-8170-D0BFDB75F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107431"/>
            <a:ext cx="2286000" cy="75287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E31B55AC-31E2-4A09-B94D-715EA9A00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3317" y="5730239"/>
            <a:ext cx="2380484" cy="2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4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BF3019B-25EE-45C6-BF85-646750387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88"/>
            <a:ext cx="10974096" cy="1744143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CC160A5-73F7-4F52-A661-4E3AD233BB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4850" y="2420236"/>
            <a:ext cx="4190365" cy="215956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FF0000"/>
                </a:solidFill>
              </a:defRPr>
            </a:lvl2pPr>
            <a:lvl3pPr marL="914400" indent="0">
              <a:buNone/>
              <a:defRPr>
                <a:solidFill>
                  <a:srgbClr val="FF0000"/>
                </a:solidFill>
              </a:defRPr>
            </a:lvl3pPr>
            <a:lvl4pPr marL="1371600" indent="0">
              <a:buNone/>
              <a:defRPr>
                <a:solidFill>
                  <a:srgbClr val="FF0000"/>
                </a:solidFill>
              </a:defRPr>
            </a:lvl4pPr>
            <a:lvl5pPr marL="1828800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s-ES_tradnl" noProof="0" dirty="0"/>
              <a:t>Tema 1</a:t>
            </a:r>
          </a:p>
          <a:p>
            <a:pPr lvl="0"/>
            <a:r>
              <a:rPr lang="es-ES_tradnl" noProof="0" dirty="0"/>
              <a:t>Tema 2</a:t>
            </a:r>
          </a:p>
          <a:p>
            <a:pPr lvl="0"/>
            <a:r>
              <a:rPr lang="es-ES_tradnl" noProof="0" dirty="0"/>
              <a:t>Tema 3</a:t>
            </a:r>
          </a:p>
          <a:p>
            <a:pPr lvl="0"/>
            <a:r>
              <a:rPr lang="es-ES_tradnl" noProof="0" dirty="0"/>
              <a:t>Tema 4</a:t>
            </a:r>
          </a:p>
          <a:p>
            <a:pPr lvl="0"/>
            <a:r>
              <a:rPr lang="es-ES_tradnl" noProof="0" dirty="0"/>
              <a:t>Tema 5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C75C435-A126-48BE-9562-5597E439E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5504" y="2420236"/>
            <a:ext cx="459346" cy="21595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spcBef>
                <a:spcPts val="1600"/>
              </a:spcBef>
              <a:buFontTx/>
              <a:buNone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s-ES_tradnl" noProof="0" dirty="0"/>
              <a:t>1.</a:t>
            </a:r>
          </a:p>
          <a:p>
            <a:pPr marL="0" lvl="0" indent="0">
              <a:buNone/>
            </a:pPr>
            <a:r>
              <a:rPr lang="es-ES_tradnl" noProof="0" dirty="0"/>
              <a:t>2.</a:t>
            </a:r>
          </a:p>
          <a:p>
            <a:pPr marL="0" lvl="0" indent="0">
              <a:buNone/>
            </a:pPr>
            <a:r>
              <a:rPr lang="es-ES_tradnl" noProof="0" dirty="0"/>
              <a:t>3.</a:t>
            </a:r>
          </a:p>
          <a:p>
            <a:pPr marL="0" lvl="0" indent="0">
              <a:buNone/>
            </a:pPr>
            <a:r>
              <a:rPr lang="es-ES_tradnl" noProof="0" dirty="0"/>
              <a:t>4.</a:t>
            </a:r>
          </a:p>
          <a:p>
            <a:pPr marL="0" lvl="0" indent="0">
              <a:buNone/>
            </a:pPr>
            <a:r>
              <a:rPr lang="es-ES_tradnl" noProof="0" dirty="0"/>
              <a:t>5.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275A43-076F-4376-AA20-00643ED7DC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467" y="653451"/>
            <a:ext cx="3099973" cy="6093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2118420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co" type="blank">
  <p:cSld name="Blanco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670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ice">
  <p:cSld name="Indic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88"/>
            <a:ext cx="10974096" cy="174414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6644850" y="2420236"/>
            <a:ext cx="4190365" cy="2159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body" idx="2"/>
          </p:nvPr>
        </p:nvSpPr>
        <p:spPr>
          <a:xfrm>
            <a:off x="6185504" y="2420236"/>
            <a:ext cx="459346" cy="2159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28"/>
          <p:cNvSpPr txBox="1"/>
          <p:nvPr/>
        </p:nvSpPr>
        <p:spPr>
          <a:xfrm>
            <a:off x="604838" y="607284"/>
            <a:ext cx="3052311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lang="es-CO" sz="4400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0881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267022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DE280-2E63-3349-BFC5-3F8B1F1DF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9A1524-2591-FC47-97EA-CE62F22AF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12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+texto+graf">
  <p:cSld name="Encabezado+texto+graf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0"/>
          <p:cNvSpPr txBox="1">
            <a:spLocks noGrp="1"/>
          </p:cNvSpPr>
          <p:nvPr>
            <p:ph type="title"/>
          </p:nvPr>
        </p:nvSpPr>
        <p:spPr>
          <a:xfrm>
            <a:off x="455612" y="344386"/>
            <a:ext cx="10698343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1"/>
          </p:nvPr>
        </p:nvSpPr>
        <p:spPr>
          <a:xfrm>
            <a:off x="455613" y="1714884"/>
            <a:ext cx="5322335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30"/>
          <p:cNvSpPr>
            <a:spLocks noGrp="1"/>
          </p:cNvSpPr>
          <p:nvPr>
            <p:ph type="chart" idx="2"/>
          </p:nvPr>
        </p:nvSpPr>
        <p:spPr>
          <a:xfrm>
            <a:off x="6215063" y="1722438"/>
            <a:ext cx="5619750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8" name="Google Shape;38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882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+TextoyVinetas">
  <p:cSld name="Encabezado+TextoyVineta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455612" y="344386"/>
            <a:ext cx="10793233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455613" y="1714884"/>
            <a:ext cx="5388595" cy="2017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3" name="Google Shape;4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1"/>
          <p:cNvSpPr txBox="1">
            <a:spLocks noGrp="1"/>
          </p:cNvSpPr>
          <p:nvPr>
            <p:ph type="body" idx="2"/>
          </p:nvPr>
        </p:nvSpPr>
        <p:spPr>
          <a:xfrm>
            <a:off x="6405839" y="1714884"/>
            <a:ext cx="5322335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30861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718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14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860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45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860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45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5" name="Google Shape;4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435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+Vinetas">
  <p:cSld name="Encabezado+Vineta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455612" y="344386"/>
            <a:ext cx="1077598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1"/>
          </p:nvPr>
        </p:nvSpPr>
        <p:spPr>
          <a:xfrm>
            <a:off x="455613" y="1714884"/>
            <a:ext cx="5322335" cy="1685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2"/>
          </p:nvPr>
        </p:nvSpPr>
        <p:spPr>
          <a:xfrm>
            <a:off x="6405839" y="1714884"/>
            <a:ext cx="5322335" cy="1685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" name="Google Shape;5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631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+texto+imagen">
  <p:cSld name="Encabezado+texto+image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3"/>
          <p:cNvSpPr txBox="1">
            <a:spLocks noGrp="1"/>
          </p:cNvSpPr>
          <p:nvPr>
            <p:ph type="title"/>
          </p:nvPr>
        </p:nvSpPr>
        <p:spPr>
          <a:xfrm>
            <a:off x="455612" y="344386"/>
            <a:ext cx="1077598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54" name="Google Shape;5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3"/>
          <p:cNvSpPr txBox="1">
            <a:spLocks noGrp="1"/>
          </p:cNvSpPr>
          <p:nvPr>
            <p:ph type="body" idx="1"/>
          </p:nvPr>
        </p:nvSpPr>
        <p:spPr>
          <a:xfrm>
            <a:off x="455613" y="1330881"/>
            <a:ext cx="44605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08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⎼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2"/>
          </p:nvPr>
        </p:nvSpPr>
        <p:spPr>
          <a:xfrm>
            <a:off x="455613" y="2149361"/>
            <a:ext cx="49029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4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08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⎼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7" name="Google Shape;5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17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tacado_FondoRojo1">
  <p:cSld name="Destacado_FondoRojo1">
    <p:bg>
      <p:bgPr>
        <a:solidFill>
          <a:schemeClr val="dk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658813" y="296863"/>
            <a:ext cx="8965478" cy="555884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4"/>
          <p:cNvSpPr txBox="1">
            <a:spLocks noGrp="1"/>
          </p:cNvSpPr>
          <p:nvPr>
            <p:ph type="title"/>
          </p:nvPr>
        </p:nvSpPr>
        <p:spPr>
          <a:xfrm>
            <a:off x="1496291" y="1574939"/>
            <a:ext cx="6696364" cy="131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1"/>
          </p:nvPr>
        </p:nvSpPr>
        <p:spPr>
          <a:xfrm>
            <a:off x="1496291" y="4122772"/>
            <a:ext cx="459970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757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tacado_FondoRojo2">
  <p:cSld name="Destacado_FondoRojo2">
    <p:bg>
      <p:bgPr>
        <a:solidFill>
          <a:schemeClr val="dk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4451" y="0"/>
            <a:ext cx="8151387" cy="599791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5"/>
          <p:cNvSpPr txBox="1">
            <a:spLocks noGrp="1"/>
          </p:cNvSpPr>
          <p:nvPr>
            <p:ph type="title"/>
          </p:nvPr>
        </p:nvSpPr>
        <p:spPr>
          <a:xfrm>
            <a:off x="2395781" y="1523981"/>
            <a:ext cx="5030787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body" idx="1"/>
          </p:nvPr>
        </p:nvSpPr>
        <p:spPr>
          <a:xfrm>
            <a:off x="2398750" y="4176351"/>
            <a:ext cx="50278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584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tacado_FondoGris">
  <p:cSld name="Destacado_FondoGris">
    <p:bg>
      <p:bgPr>
        <a:solidFill>
          <a:srgbClr val="E7E7E7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6"/>
          <p:cNvPicPr preferRelativeResize="0"/>
          <p:nvPr/>
        </p:nvPicPr>
        <p:blipFill rotWithShape="1">
          <a:blip r:embed="rId2">
            <a:alphaModFix/>
          </a:blip>
          <a:srcRect b="14291"/>
          <a:stretch/>
        </p:blipFill>
        <p:spPr>
          <a:xfrm>
            <a:off x="658812" y="657224"/>
            <a:ext cx="9128997" cy="620077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36"/>
          <p:cNvSpPr txBox="1">
            <a:spLocks noGrp="1"/>
          </p:cNvSpPr>
          <p:nvPr>
            <p:ph type="title"/>
          </p:nvPr>
        </p:nvSpPr>
        <p:spPr>
          <a:xfrm>
            <a:off x="1180439" y="1391624"/>
            <a:ext cx="5030787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body" idx="1"/>
          </p:nvPr>
        </p:nvSpPr>
        <p:spPr>
          <a:xfrm>
            <a:off x="1183408" y="4130052"/>
            <a:ext cx="50278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03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tacado_FondoRojo4">
  <p:cSld name="Destacado_FondoRojo4">
    <p:bg>
      <p:bgPr>
        <a:solidFill>
          <a:schemeClr val="dk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7"/>
          <p:cNvSpPr txBox="1">
            <a:spLocks noGrp="1"/>
          </p:cNvSpPr>
          <p:nvPr>
            <p:ph type="body" idx="1"/>
          </p:nvPr>
        </p:nvSpPr>
        <p:spPr>
          <a:xfrm>
            <a:off x="658813" y="4556200"/>
            <a:ext cx="758251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body" idx="2"/>
          </p:nvPr>
        </p:nvSpPr>
        <p:spPr>
          <a:xfrm>
            <a:off x="658813" y="657225"/>
            <a:ext cx="7582510" cy="131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3" name="Google Shape;7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6857891" y="2778260"/>
            <a:ext cx="6858000" cy="1301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41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tacado+Foto1">
  <p:cSld name="Destacado+Foto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38" descr="Hombre sentado en un escritorio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8"/>
          <p:cNvSpPr txBox="1">
            <a:spLocks noGrp="1"/>
          </p:cNvSpPr>
          <p:nvPr>
            <p:ph type="body" idx="1"/>
          </p:nvPr>
        </p:nvSpPr>
        <p:spPr>
          <a:xfrm>
            <a:off x="6360366" y="601559"/>
            <a:ext cx="5268650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title"/>
          </p:nvPr>
        </p:nvSpPr>
        <p:spPr>
          <a:xfrm>
            <a:off x="6360366" y="3355134"/>
            <a:ext cx="49852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2929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tacado+Foto2">
  <p:cSld name="Destacado+Foto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39" descr="A picture containing text, person, pos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3"/>
            <a:ext cx="12192001" cy="74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3"/>
            <a:ext cx="7233138" cy="636520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9"/>
          <p:cNvSpPr txBox="1">
            <a:spLocks noGrp="1"/>
          </p:cNvSpPr>
          <p:nvPr>
            <p:ph type="body" idx="1"/>
          </p:nvPr>
        </p:nvSpPr>
        <p:spPr>
          <a:xfrm>
            <a:off x="517109" y="548210"/>
            <a:ext cx="5268650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39"/>
          <p:cNvSpPr txBox="1">
            <a:spLocks noGrp="1"/>
          </p:cNvSpPr>
          <p:nvPr>
            <p:ph type="title"/>
          </p:nvPr>
        </p:nvSpPr>
        <p:spPr>
          <a:xfrm>
            <a:off x="517109" y="3770638"/>
            <a:ext cx="4283491" cy="938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81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+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698343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22335" cy="150810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SzPct val="9000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Texto sin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/>
            <a:r>
              <a:rPr lang="es-ES_tradnl" noProof="0" dirty="0"/>
              <a:t>Segundo nivel</a:t>
            </a:r>
          </a:p>
          <a:p>
            <a:pPr lvl="2"/>
            <a:r>
              <a:rPr lang="es-ES_tradnl" noProof="0" dirty="0"/>
              <a:t>Tercer nivel</a:t>
            </a:r>
          </a:p>
          <a:p>
            <a:pPr lvl="3"/>
            <a:r>
              <a:rPr lang="es-ES_tradnl" noProof="0" dirty="0"/>
              <a:t>Cuarto nivel</a:t>
            </a:r>
          </a:p>
          <a:p>
            <a:pPr lvl="4"/>
            <a:r>
              <a:rPr lang="es-ES_tradnl" noProof="0" dirty="0"/>
              <a:t>Quinto nivel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6B6CDDD-14DC-134E-946F-6446B4DE9AB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15063" y="1722438"/>
            <a:ext cx="5619750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en el icono para agregar un gráfico</a:t>
            </a:r>
            <a:endParaRPr lang="en-C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413FB-F66B-488F-A04C-EC8DB457A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123FA-6C14-D742-828A-279C6934F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32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s">
  <p:cSld name="Gris">
    <p:bg>
      <p:bgPr>
        <a:solidFill>
          <a:schemeClr val="dk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98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jo">
  <p:cSld name="Rojo">
    <p:bg>
      <p:bgPr>
        <a:solidFill>
          <a:schemeClr val="dk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3319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portada">
  <p:cSld name="Contraportada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 txBox="1"/>
          <p:nvPr/>
        </p:nvSpPr>
        <p:spPr>
          <a:xfrm>
            <a:off x="838199" y="5567682"/>
            <a:ext cx="3052311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s-CO" sz="2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Gracias</a:t>
            </a:r>
            <a:endParaRPr/>
          </a:p>
        </p:txBody>
      </p:sp>
      <p:pic>
        <p:nvPicPr>
          <p:cNvPr id="89" name="Google Shape;89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90418"/>
            <a:ext cx="12192000" cy="1338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107431"/>
            <a:ext cx="2286000" cy="7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107431"/>
            <a:ext cx="2286000" cy="7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73317" y="5730239"/>
            <a:ext cx="2380484" cy="204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671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416" y="1440307"/>
            <a:ext cx="5122545" cy="3922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3434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094346" y="1515008"/>
            <a:ext cx="4152265" cy="393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3434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98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Fuente:</a:t>
            </a:r>
            <a:r>
              <a:rPr spc="-25" dirty="0"/>
              <a:t> </a:t>
            </a:r>
            <a:r>
              <a:rPr dirty="0"/>
              <a:t>Cámara</a:t>
            </a:r>
            <a:r>
              <a:rPr spc="-20" dirty="0"/>
              <a:t> </a:t>
            </a:r>
            <a:r>
              <a:rPr dirty="0"/>
              <a:t>de Comercio</a:t>
            </a:r>
            <a:r>
              <a:rPr spc="-35" dirty="0"/>
              <a:t> </a:t>
            </a:r>
            <a:r>
              <a:rPr dirty="0"/>
              <a:t>de Bogotá.</a:t>
            </a:r>
            <a:r>
              <a:rPr spc="-20" dirty="0"/>
              <a:t> </a:t>
            </a:r>
            <a:r>
              <a:rPr spc="-5" dirty="0"/>
              <a:t>Gran</a:t>
            </a:r>
            <a:r>
              <a:rPr spc="-10" dirty="0"/>
              <a:t> </a:t>
            </a:r>
            <a:r>
              <a:rPr dirty="0"/>
              <a:t>Encuesta</a:t>
            </a:r>
            <a:r>
              <a:rPr spc="-20" dirty="0"/>
              <a:t> </a:t>
            </a:r>
            <a:r>
              <a:rPr dirty="0"/>
              <a:t>Sobre</a:t>
            </a:r>
            <a:r>
              <a:rPr spc="-20" dirty="0"/>
              <a:t> </a:t>
            </a:r>
            <a:r>
              <a:rPr dirty="0"/>
              <a:t>el</a:t>
            </a:r>
            <a:r>
              <a:rPr spc="10" dirty="0"/>
              <a:t> </a:t>
            </a:r>
            <a:r>
              <a:rPr dirty="0"/>
              <a:t>Empresariado</a:t>
            </a:r>
            <a:r>
              <a:rPr spc="-45" dirty="0"/>
              <a:t> </a:t>
            </a:r>
            <a:r>
              <a:rPr dirty="0"/>
              <a:t>de</a:t>
            </a:r>
            <a:r>
              <a:rPr spc="-10" dirty="0"/>
              <a:t> </a:t>
            </a:r>
            <a:r>
              <a:rPr dirty="0"/>
              <a:t>Bogotá</a:t>
            </a:r>
            <a:r>
              <a:rPr spc="-10" dirty="0"/>
              <a:t> </a:t>
            </a:r>
            <a:r>
              <a:rPr dirty="0"/>
              <a:t>y</a:t>
            </a:r>
            <a:r>
              <a:rPr spc="-10" dirty="0"/>
              <a:t> </a:t>
            </a:r>
            <a:r>
              <a:rPr dirty="0"/>
              <a:t>la</a:t>
            </a:r>
            <a:r>
              <a:rPr spc="-10" dirty="0"/>
              <a:t> </a:t>
            </a:r>
            <a:r>
              <a:rPr dirty="0"/>
              <a:t>Región</a:t>
            </a:r>
            <a:r>
              <a:rPr spc="15" dirty="0"/>
              <a:t> </a:t>
            </a:r>
            <a:r>
              <a:rPr dirty="0"/>
              <a:t>- 2021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3388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965F-0D7C-7840-8D02-0706D9776707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E476-9069-5044-9A86-7A2CDA6773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7665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ncabezado+texto+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698343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22335" cy="150810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SzPct val="9000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Texto sin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/>
            <a:r>
              <a:rPr lang="es-ES_tradnl" noProof="0" dirty="0"/>
              <a:t>Segundo nivel</a:t>
            </a:r>
          </a:p>
          <a:p>
            <a:pPr lvl="2"/>
            <a:r>
              <a:rPr lang="es-ES_tradnl" noProof="0" dirty="0"/>
              <a:t>Tercer nivel</a:t>
            </a:r>
          </a:p>
          <a:p>
            <a:pPr lvl="3"/>
            <a:r>
              <a:rPr lang="es-ES_tradnl" noProof="0" dirty="0"/>
              <a:t>Cuarto nivel</a:t>
            </a:r>
          </a:p>
          <a:p>
            <a:pPr lvl="4"/>
            <a:r>
              <a:rPr lang="es-ES_tradnl" noProof="0" dirty="0"/>
              <a:t>Quinto nivel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6B6CDDD-14DC-134E-946F-6446B4DE9AB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15063" y="1722438"/>
            <a:ext cx="5619750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C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413FB-F66B-488F-A04C-EC8DB457A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123FA-6C14-D742-828A-279C6934F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5">
            <a:extLst>
              <a:ext uri="{FF2B5EF4-FFF2-40B4-BE49-F238E27FC236}">
                <a16:creationId xmlns:a16="http://schemas.microsoft.com/office/drawing/2014/main" id="{B1907852-B291-AC47-A996-AB40142EF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9671" r="15908" b="3272"/>
          <a:stretch/>
        </p:blipFill>
        <p:spPr>
          <a:xfrm>
            <a:off x="0" y="2177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A6D55-B2A1-A140-9206-B8C87D039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9" y="3450773"/>
            <a:ext cx="8382088" cy="7017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_tradnl" noProof="0" dirty="0"/>
              <a:t>Título Presentación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4B1F3-AA4B-2C40-BA24-48AE72C010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134" y="5198672"/>
            <a:ext cx="8959391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800" b="1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noProof="0" dirty="0"/>
              <a:t>Subtítulo de la presentación o autor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92B4A1-B705-3C4D-BBD2-8602AFD3A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6164082"/>
            <a:ext cx="6626225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ES_tradnl" noProof="0" dirty="0"/>
              <a:t>Dia  mes año en palabras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28324-0ECD-4A44-A45E-63504D2A25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588" y="5540304"/>
            <a:ext cx="5022850" cy="3460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O" sz="1400" b="0" i="0" kern="1200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noProof="0" dirty="0"/>
              <a:t>Departamento o división</a:t>
            </a:r>
          </a:p>
        </p:txBody>
      </p:sp>
      <p:pic>
        <p:nvPicPr>
          <p:cNvPr id="13" name="Gráfico 5">
            <a:extLst>
              <a:ext uri="{FF2B5EF4-FFF2-40B4-BE49-F238E27FC236}">
                <a16:creationId xmlns:a16="http://schemas.microsoft.com/office/drawing/2014/main" id="{1F4DEA71-D9F1-4A4A-AB15-21A05C5E6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423" y="681493"/>
            <a:ext cx="2572717" cy="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97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con Co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C1DFCEB1-DE92-40A8-8972-3A87AA9FD9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309" y="0"/>
            <a:ext cx="12203309" cy="6851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A6D55-B2A1-A140-9206-B8C87D039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2503951"/>
            <a:ext cx="8983779" cy="7017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_tradnl" noProof="0" dirty="0"/>
              <a:t>Título de presentación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4B1F3-AA4B-2C40-BA24-48AE72C010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547" y="4120761"/>
            <a:ext cx="8983779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800" b="1" i="0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noProof="0" dirty="0"/>
              <a:t>Subtítulo de presentación o autor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92B4A1-B705-3C4D-BBD2-8602AFD3A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682" y="5265497"/>
            <a:ext cx="6626225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s-ES_tradnl" noProof="0" dirty="0"/>
              <a:t>En alianza con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DE522B3-CD70-0647-8171-73615E533F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7682" y="4547866"/>
            <a:ext cx="6626225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noProof="0" dirty="0"/>
              <a:t>Fecha día mes año</a:t>
            </a:r>
          </a:p>
        </p:txBody>
      </p:sp>
      <p:pic>
        <p:nvPicPr>
          <p:cNvPr id="18" name="Gráfico 5">
            <a:extLst>
              <a:ext uri="{FF2B5EF4-FFF2-40B4-BE49-F238E27FC236}">
                <a16:creationId xmlns:a16="http://schemas.microsoft.com/office/drawing/2014/main" id="{D47BBC00-357B-104A-B470-E1A7B92A8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423" y="681493"/>
            <a:ext cx="2572717" cy="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4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38">
          <p15:clr>
            <a:srgbClr val="FBAE40"/>
          </p15:clr>
        </p15:guide>
        <p15:guide id="4" orient="horz" pos="340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BF3019B-25EE-45C6-BF85-646750387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88"/>
            <a:ext cx="10974096" cy="1744143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CC160A5-73F7-4F52-A661-4E3AD233BB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4850" y="2420236"/>
            <a:ext cx="4190365" cy="215956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FF0000"/>
                </a:solidFill>
              </a:defRPr>
            </a:lvl2pPr>
            <a:lvl3pPr marL="914400" indent="0">
              <a:buNone/>
              <a:defRPr>
                <a:solidFill>
                  <a:srgbClr val="FF0000"/>
                </a:solidFill>
              </a:defRPr>
            </a:lvl3pPr>
            <a:lvl4pPr marL="1371600" indent="0">
              <a:buNone/>
              <a:defRPr>
                <a:solidFill>
                  <a:srgbClr val="FF0000"/>
                </a:solidFill>
              </a:defRPr>
            </a:lvl4pPr>
            <a:lvl5pPr marL="1828800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s-ES_tradnl" noProof="0" dirty="0"/>
              <a:t>Tema 1</a:t>
            </a:r>
          </a:p>
          <a:p>
            <a:pPr lvl="0"/>
            <a:r>
              <a:rPr lang="es-ES_tradnl" noProof="0" dirty="0"/>
              <a:t>Tema 2</a:t>
            </a:r>
          </a:p>
          <a:p>
            <a:pPr lvl="0"/>
            <a:r>
              <a:rPr lang="es-ES_tradnl" noProof="0" dirty="0"/>
              <a:t>Tema 3</a:t>
            </a:r>
          </a:p>
          <a:p>
            <a:pPr lvl="0"/>
            <a:r>
              <a:rPr lang="es-ES_tradnl" noProof="0" dirty="0"/>
              <a:t>Tema 4</a:t>
            </a:r>
          </a:p>
          <a:p>
            <a:pPr lvl="0"/>
            <a:r>
              <a:rPr lang="es-ES_tradnl" noProof="0" dirty="0"/>
              <a:t>Tema 5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C75C435-A126-48BE-9562-5597E439E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5504" y="2420236"/>
            <a:ext cx="459346" cy="21595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spcBef>
                <a:spcPts val="1600"/>
              </a:spcBef>
              <a:buFontTx/>
              <a:buNone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s-ES_tradnl" noProof="0" dirty="0"/>
              <a:t>1.</a:t>
            </a:r>
          </a:p>
          <a:p>
            <a:pPr marL="0" lvl="0" indent="0">
              <a:buNone/>
            </a:pPr>
            <a:r>
              <a:rPr lang="es-ES_tradnl" noProof="0" dirty="0"/>
              <a:t>2.</a:t>
            </a:r>
          </a:p>
          <a:p>
            <a:pPr marL="0" lvl="0" indent="0">
              <a:buNone/>
            </a:pPr>
            <a:r>
              <a:rPr lang="es-ES_tradnl" noProof="0" dirty="0"/>
              <a:t>3.</a:t>
            </a:r>
          </a:p>
          <a:p>
            <a:pPr marL="0" lvl="0" indent="0">
              <a:buNone/>
            </a:pPr>
            <a:r>
              <a:rPr lang="es-ES_tradnl" noProof="0" dirty="0"/>
              <a:t>4.</a:t>
            </a:r>
          </a:p>
          <a:p>
            <a:pPr marL="0" lvl="0" indent="0">
              <a:buNone/>
            </a:pPr>
            <a:r>
              <a:rPr lang="es-ES_tradnl" noProof="0" dirty="0"/>
              <a:t>5.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275A43-076F-4376-AA20-00643ED7DC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467" y="653451"/>
            <a:ext cx="3099973" cy="6093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1492235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267022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DE280-2E63-3349-BFC5-3F8B1F1DF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9A1524-2591-FC47-97EA-CE62F22AF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89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yVin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93233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88595" cy="20170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SzPct val="9000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Texto sin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/>
            <a:r>
              <a:rPr lang="es-ES_tradnl" noProof="0" dirty="0"/>
              <a:t>Segundo nivel</a:t>
            </a:r>
          </a:p>
          <a:p>
            <a:pPr lvl="2"/>
            <a:r>
              <a:rPr lang="es-ES_tradnl" noProof="0" dirty="0"/>
              <a:t>Tercer nivel</a:t>
            </a:r>
          </a:p>
          <a:p>
            <a:pPr lvl="3"/>
            <a:r>
              <a:rPr lang="es-ES_tradnl" noProof="0" dirty="0"/>
              <a:t>Cuarto nivel</a:t>
            </a:r>
          </a:p>
          <a:p>
            <a:pPr lvl="4"/>
            <a:r>
              <a:rPr lang="es-ES_tradnl" noProof="0" dirty="0"/>
              <a:t>Quinto nivel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4ACD529-59DB-49C0-947A-A61538B7B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2A5C74B-7FB7-BC43-A610-9EF4F5CFBE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5839" y="1714884"/>
            <a:ext cx="5322335" cy="163121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1200"/>
              </a:spcBef>
              <a:buSzPct val="90000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SzPct val="90000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73150" indent="-158750">
              <a:lnSpc>
                <a:spcPct val="100000"/>
              </a:lnSpc>
              <a:spcBef>
                <a:spcPts val="1200"/>
              </a:spcBef>
              <a:buSzPct val="90000"/>
              <a:tabLst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SzPct val="90000"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SzPct val="90000"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Texto con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/>
            <a:r>
              <a:rPr lang="es-ES_tradnl" noProof="0" dirty="0"/>
              <a:t>Segundo nivel</a:t>
            </a:r>
          </a:p>
          <a:p>
            <a:pPr lvl="2"/>
            <a:r>
              <a:rPr lang="es-ES_tradnl" noProof="0" dirty="0"/>
              <a:t>Tercer nivel</a:t>
            </a:r>
          </a:p>
          <a:p>
            <a:pPr lvl="3"/>
            <a:r>
              <a:rPr lang="es-ES_tradnl" noProof="0" dirty="0"/>
              <a:t>Cuarto nivel</a:t>
            </a:r>
          </a:p>
          <a:p>
            <a:pPr lvl="4"/>
            <a:r>
              <a:rPr lang="es-ES_tradnl" noProof="0" dirty="0"/>
              <a:t>Quinto nivel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5179B-8A18-C948-B26B-D80913F7B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1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+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698343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22335" cy="150810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SzPct val="9000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Texto sin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/>
            <a:r>
              <a:rPr lang="es-ES_tradnl" noProof="0" dirty="0"/>
              <a:t>Segundo nivel</a:t>
            </a:r>
          </a:p>
          <a:p>
            <a:pPr lvl="2"/>
            <a:r>
              <a:rPr lang="es-ES_tradnl" noProof="0" dirty="0"/>
              <a:t>Tercer nivel</a:t>
            </a:r>
          </a:p>
          <a:p>
            <a:pPr lvl="3"/>
            <a:r>
              <a:rPr lang="es-ES_tradnl" noProof="0" dirty="0"/>
              <a:t>Cuarto nivel</a:t>
            </a:r>
          </a:p>
          <a:p>
            <a:pPr lvl="4"/>
            <a:r>
              <a:rPr lang="es-ES_tradnl" noProof="0" dirty="0"/>
              <a:t>Quinto nivel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6B6CDDD-14DC-134E-946F-6446B4DE9AB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15063" y="1722438"/>
            <a:ext cx="5619750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C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413FB-F66B-488F-A04C-EC8DB457A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123FA-6C14-D742-828A-279C6934F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77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yVin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93233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88595" cy="20170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SzPct val="9000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Texto sin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/>
            <a:r>
              <a:rPr lang="es-ES_tradnl" noProof="0" dirty="0"/>
              <a:t>Segundo nivel</a:t>
            </a:r>
          </a:p>
          <a:p>
            <a:pPr lvl="2"/>
            <a:r>
              <a:rPr lang="es-ES_tradnl" noProof="0" dirty="0"/>
              <a:t>Tercer nivel</a:t>
            </a:r>
          </a:p>
          <a:p>
            <a:pPr lvl="3"/>
            <a:r>
              <a:rPr lang="es-ES_tradnl" noProof="0" dirty="0"/>
              <a:t>Cuarto nivel</a:t>
            </a:r>
          </a:p>
          <a:p>
            <a:pPr lvl="4"/>
            <a:r>
              <a:rPr lang="es-ES_tradnl" noProof="0" dirty="0"/>
              <a:t>Quinto nivel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4ACD529-59DB-49C0-947A-A61538B7B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2A5C74B-7FB7-BC43-A610-9EF4F5CFBE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5839" y="1714884"/>
            <a:ext cx="5322335" cy="163121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1200"/>
              </a:spcBef>
              <a:buSzPct val="90000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SzPct val="90000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73150" indent="-158750">
              <a:lnSpc>
                <a:spcPct val="100000"/>
              </a:lnSpc>
              <a:spcBef>
                <a:spcPts val="1200"/>
              </a:spcBef>
              <a:buSzPct val="90000"/>
              <a:tabLst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SzPct val="90000"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SzPct val="90000"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Texto con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/>
            <a:r>
              <a:rPr lang="es-ES_tradnl" noProof="0" dirty="0"/>
              <a:t>Segundo nivel</a:t>
            </a:r>
          </a:p>
          <a:p>
            <a:pPr lvl="2"/>
            <a:r>
              <a:rPr lang="es-ES_tradnl" noProof="0" dirty="0"/>
              <a:t>Tercer nivel</a:t>
            </a:r>
          </a:p>
          <a:p>
            <a:pPr lvl="3"/>
            <a:r>
              <a:rPr lang="es-ES_tradnl" noProof="0" dirty="0"/>
              <a:t>Cuarto nivel</a:t>
            </a:r>
          </a:p>
          <a:p>
            <a:pPr lvl="4"/>
            <a:r>
              <a:rPr lang="es-ES_tradnl" noProof="0" dirty="0"/>
              <a:t>Quinto nivel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5179B-8A18-C948-B26B-D80913F7B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04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+Vin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75980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22335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800"/>
              </a:spcBef>
              <a:defRPr lang="es-ES_tradnl" sz="16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defRPr lang="es-ES_tradnl" sz="1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lang="es-ES_tradnl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Texto con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Segundo nivel</a:t>
            </a:r>
          </a:p>
          <a:p>
            <a:pPr marL="1073150" lvl="2" indent="-158750">
              <a:lnSpc>
                <a:spcPct val="100000"/>
              </a:lnSpc>
              <a:spcBef>
                <a:spcPts val="1200"/>
              </a:spcBef>
              <a:buSzPct val="90000"/>
              <a:tabLst/>
            </a:pPr>
            <a:r>
              <a:rPr lang="es-ES_tradnl" noProof="0" dirty="0"/>
              <a:t>Tercer nivel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Cuarto nivel</a:t>
            </a:r>
          </a:p>
          <a:p>
            <a:pPr lvl="4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Quinto nivel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7D295FB-4D81-8841-85AB-26ED0F7F3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5839" y="1714884"/>
            <a:ext cx="5322335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800"/>
              </a:spcBef>
              <a:defRPr lang="es-ES_tradnl" sz="16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defRPr lang="es-ES_tradnl" sz="1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lang="es-ES_tradnl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Texto con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Segundo nivel</a:t>
            </a:r>
          </a:p>
          <a:p>
            <a:pPr marL="1073150" lvl="2" indent="-158750">
              <a:lnSpc>
                <a:spcPct val="100000"/>
              </a:lnSpc>
              <a:spcBef>
                <a:spcPts val="1200"/>
              </a:spcBef>
              <a:buSzPct val="90000"/>
              <a:tabLst/>
            </a:pPr>
            <a:r>
              <a:rPr lang="es-ES_tradnl" noProof="0" dirty="0"/>
              <a:t>Tercer nivel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Cuarto nivel</a:t>
            </a:r>
          </a:p>
          <a:p>
            <a:pPr lvl="4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Quinto nivel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E975209-023C-474C-B503-FD2EC7BA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509EAA-3744-FB4F-A0BA-6A8697992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6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+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75980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E975209-023C-474C-B503-FD2EC7BA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F3CBB7A-9759-8145-87E8-2AB5BE7883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3" y="1330881"/>
            <a:ext cx="4460516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SzPct val="70000"/>
              <a:buFontTx/>
              <a:buNone/>
              <a:tabLst/>
              <a:defRPr sz="2000" b="1" i="0" spc="0" baseline="0">
                <a:solidFill>
                  <a:schemeClr val="tx1"/>
                </a:solidFill>
                <a:latin typeface="+mn-lt"/>
              </a:defRPr>
            </a:lvl1pPr>
            <a:lvl2pPr marL="493713" indent="-169863">
              <a:buSzPct val="70000"/>
              <a:buFont typeface="AppleSymbols"/>
              <a:buChar char="⎼"/>
              <a:tabLst/>
              <a:defRPr sz="1400" b="0" i="0">
                <a:latin typeface="MarkPro-Light" panose="020B0604020101010102" pitchFamily="34" charset="77"/>
              </a:defRPr>
            </a:lvl2pPr>
          </a:lstStyle>
          <a:p>
            <a:pPr lvl="0"/>
            <a:r>
              <a:rPr lang="es-ES_tradnl" noProof="0" dirty="0"/>
              <a:t>Subtitulo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F159EF8-C418-8343-8ABD-FE2E04C989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613" y="2149361"/>
            <a:ext cx="4902970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ts val="1800"/>
              </a:lnSpc>
              <a:buSzPct val="70000"/>
              <a:buFontTx/>
              <a:buNone/>
              <a:tabLst/>
              <a:defRPr sz="1200" b="0" i="0" spc="0" baseline="0">
                <a:solidFill>
                  <a:schemeClr val="tx1"/>
                </a:solidFill>
                <a:latin typeface="+mn-lt"/>
              </a:defRPr>
            </a:lvl1pPr>
            <a:lvl2pPr marL="493713" indent="-169863">
              <a:buSzPct val="70000"/>
              <a:buFont typeface="AppleSymbols"/>
              <a:buChar char="⎼"/>
              <a:tabLst/>
              <a:defRPr sz="1400" b="0" i="0">
                <a:latin typeface="MarkPro-Light" panose="020B0604020101010102" pitchFamily="34" charset="77"/>
              </a:defRPr>
            </a:lvl2pPr>
          </a:lstStyle>
          <a:p>
            <a:pPr lvl="0"/>
            <a:r>
              <a:rPr lang="es-ES_tradnl" noProof="0" dirty="0"/>
              <a:t>Cuerpo de texto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97E3071-8E9C-374E-AE78-8938C8377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38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3A70357-7026-497B-BA5A-307048F7C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8813" y="296863"/>
            <a:ext cx="8965478" cy="5558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6ABEA-676B-6F48-B73B-ABAD0132B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6291" y="1949846"/>
            <a:ext cx="6696364" cy="131112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0B1C10A-8B0B-4AB3-8525-1D89729A60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6291" y="4122772"/>
            <a:ext cx="4599709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3003778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8C61C58-9BE9-4B6C-8917-FB3316E29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/>
          <a:stretch/>
        </p:blipFill>
        <p:spPr>
          <a:xfrm>
            <a:off x="444451" y="0"/>
            <a:ext cx="8151387" cy="5997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6ABEA-676B-6F48-B73B-ABAD0132B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5781" y="1877761"/>
            <a:ext cx="5030787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7CFE3-A156-4483-AD87-5FB82A2EBD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8750" y="4176351"/>
            <a:ext cx="5027818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1806108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Gris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81EA4789-55BD-484A-9564-3FCD1751E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4292"/>
          <a:stretch/>
        </p:blipFill>
        <p:spPr>
          <a:xfrm>
            <a:off x="658812" y="657224"/>
            <a:ext cx="9128997" cy="62007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9E760E-D25E-534B-B1D9-558584EAF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0439" y="1391624"/>
            <a:ext cx="5030787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A85CB5A-3FA4-0543-B6FB-F790349F8F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3408" y="4130052"/>
            <a:ext cx="5027818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731575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8BC16D-7EDE-4B1A-81A6-87926CBC47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4556200"/>
            <a:ext cx="7582510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lang="es-ES_tradnl" sz="2000" b="0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507171A-E605-4972-B324-CAFCD11A6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657225"/>
            <a:ext cx="7582510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3C0450A-F3A9-42FA-A6F7-35DE85C7B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8"/>
          <a:stretch/>
        </p:blipFill>
        <p:spPr>
          <a:xfrm rot="5400000" flipV="1">
            <a:off x="6857891" y="2778260"/>
            <a:ext cx="6858000" cy="13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25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+F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ombre sentado en un escritorio&#10;&#10;Descripción generada automáticamente con confianza baja">
            <a:extLst>
              <a:ext uri="{FF2B5EF4-FFF2-40B4-BE49-F238E27FC236}">
                <a16:creationId xmlns:a16="http://schemas.microsoft.com/office/drawing/2014/main" id="{BEE6239D-64B4-471F-A96E-F387286D3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EAAE963E-0830-CA4E-9141-EEF31BF7E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r="1459"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BAFF5BF-9A9F-42A5-A65A-56ED0DFF9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r="1459"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ACD9EC-8703-42B7-8D4D-57D4778FA4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3927" y="3429000"/>
            <a:ext cx="3942736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7AD6B45-1675-7C48-BE2D-74909E942B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0366" y="601559"/>
            <a:ext cx="5268650" cy="19205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</p:spTree>
    <p:extLst>
      <p:ext uri="{BB962C8B-B14F-4D97-AF65-F5344CB8AC3E}">
        <p14:creationId xmlns:p14="http://schemas.microsoft.com/office/powerpoint/2010/main" val="1190903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tacado+Fo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891A76AD-630E-EF45-A3AE-14553891F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r="18417" b="17340"/>
          <a:stretch/>
        </p:blipFill>
        <p:spPr>
          <a:xfrm>
            <a:off x="-1" y="-3"/>
            <a:ext cx="12192001" cy="7496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D0C6E3-0807-4FA2-8777-D20DE8CAC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6655"/>
          <a:stretch/>
        </p:blipFill>
        <p:spPr>
          <a:xfrm>
            <a:off x="-1" y="-3"/>
            <a:ext cx="7233138" cy="6365207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3F4AB9E-C2AD-FA44-9FDF-8B0229A69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109" y="548210"/>
            <a:ext cx="5268650" cy="19205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175E26-8ED2-004D-A663-F204C8FBB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109" y="3770638"/>
            <a:ext cx="4283491" cy="93852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s-ES_tradnl" sz="2000" b="0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473259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Vin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75980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22335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800"/>
              </a:spcBef>
              <a:defRPr lang="es-ES_tradnl" sz="16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defRPr lang="es-ES_tradnl" sz="1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lang="es-ES_tradnl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Texto con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Segundo nivel</a:t>
            </a:r>
          </a:p>
          <a:p>
            <a:pPr marL="1073150" lvl="2" indent="-158750">
              <a:lnSpc>
                <a:spcPct val="100000"/>
              </a:lnSpc>
              <a:spcBef>
                <a:spcPts val="1200"/>
              </a:spcBef>
              <a:buSzPct val="90000"/>
              <a:tabLst/>
            </a:pPr>
            <a:r>
              <a:rPr lang="es-ES_tradnl" noProof="0" dirty="0"/>
              <a:t>Tercer nivel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Cuarto nivel</a:t>
            </a:r>
          </a:p>
          <a:p>
            <a:pPr lvl="4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Quinto nivel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7D295FB-4D81-8841-85AB-26ED0F7F3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5839" y="1714884"/>
            <a:ext cx="5322335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800"/>
              </a:spcBef>
              <a:defRPr lang="es-ES_tradnl" sz="16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defRPr lang="es-ES_tradnl" sz="1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lang="es-ES_tradnl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Texto con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Segundo nivel</a:t>
            </a:r>
          </a:p>
          <a:p>
            <a:pPr marL="1073150" lvl="2" indent="-158750">
              <a:lnSpc>
                <a:spcPct val="100000"/>
              </a:lnSpc>
              <a:spcBef>
                <a:spcPts val="1200"/>
              </a:spcBef>
              <a:buSzPct val="90000"/>
              <a:tabLst/>
            </a:pPr>
            <a:r>
              <a:rPr lang="es-ES_tradnl" noProof="0" dirty="0"/>
              <a:t>Tercer nivel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Cuarto nivel</a:t>
            </a:r>
          </a:p>
          <a:p>
            <a:pPr lvl="4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Quinto nivel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E975209-023C-474C-B503-FD2EC7BA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509EAA-3744-FB4F-A0BA-6A8697992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24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+Fo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persona con un traje de color negro&#10;&#10;Descripción generada automáticamente con confianza media">
            <a:extLst>
              <a:ext uri="{FF2B5EF4-FFF2-40B4-BE49-F238E27FC236}">
                <a16:creationId xmlns:a16="http://schemas.microsoft.com/office/drawing/2014/main" id="{8C4371E3-2B89-43BB-84B6-D2642FCBCC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6">
            <a:extLst>
              <a:ext uri="{FF2B5EF4-FFF2-40B4-BE49-F238E27FC236}">
                <a16:creationId xmlns:a16="http://schemas.microsoft.com/office/drawing/2014/main" id="{003F69B2-B111-3F48-84C6-90E33FC84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6655"/>
          <a:stretch/>
        </p:blipFill>
        <p:spPr>
          <a:xfrm>
            <a:off x="-1" y="-3"/>
            <a:ext cx="7233138" cy="63652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D0C6E3-0807-4FA2-8777-D20DE8CAC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6655"/>
          <a:stretch/>
        </p:blipFill>
        <p:spPr>
          <a:xfrm>
            <a:off x="-1" y="-3"/>
            <a:ext cx="7233138" cy="6365207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D3429B-EE90-8F4C-80D9-120552B8C3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3429000"/>
            <a:ext cx="3942736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3F4AB9E-C2AD-FA44-9FDF-8B0229A69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109" y="548210"/>
            <a:ext cx="5268650" cy="19205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</p:spTree>
    <p:extLst>
      <p:ext uri="{BB962C8B-B14F-4D97-AF65-F5344CB8AC3E}">
        <p14:creationId xmlns:p14="http://schemas.microsoft.com/office/powerpoint/2010/main" val="1751581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2531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0999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oj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606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7682"/>
            <a:ext cx="1612900" cy="4247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400" b="1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/>
              <a:t>Gracias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43D4F8E-15C1-44EA-9D45-549A3F5AF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418"/>
            <a:ext cx="12192000" cy="1338582"/>
          </a:xfrm>
          <a:prstGeom prst="rect">
            <a:avLst/>
          </a:prstGeom>
        </p:spPr>
      </p:pic>
      <p:pic>
        <p:nvPicPr>
          <p:cNvPr id="5" name="Gráfico 2">
            <a:extLst>
              <a:ext uri="{FF2B5EF4-FFF2-40B4-BE49-F238E27FC236}">
                <a16:creationId xmlns:a16="http://schemas.microsoft.com/office/drawing/2014/main" id="{522130BD-35A9-F244-861D-74FD5C7D1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107431"/>
            <a:ext cx="2286000" cy="752874"/>
          </a:xfrm>
          <a:prstGeom prst="rect">
            <a:avLst/>
          </a:prstGeom>
        </p:spPr>
      </p:pic>
      <p:pic>
        <p:nvPicPr>
          <p:cNvPr id="6" name="Gráfico 2">
            <a:extLst>
              <a:ext uri="{FF2B5EF4-FFF2-40B4-BE49-F238E27FC236}">
                <a16:creationId xmlns:a16="http://schemas.microsoft.com/office/drawing/2014/main" id="{F34D53A0-917F-B24F-8170-D0BFDB75F3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107431"/>
            <a:ext cx="2286000" cy="75287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E31B55AC-31E2-4A09-B94D-715EA9A005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3317" y="5730239"/>
            <a:ext cx="2380484" cy="2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78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C19C7FB0-0222-4A15-A412-D6F19B3F31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1" y="438727"/>
            <a:ext cx="3657413" cy="5981393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2D320202-3474-476B-9B94-7408939BF4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14316" y="-3438"/>
            <a:ext cx="606136" cy="857250"/>
          </a:xfrm>
          <a:prstGeom prst="rect">
            <a:avLst/>
          </a:prstGeom>
        </p:spPr>
      </p:pic>
      <p:sp>
        <p:nvSpPr>
          <p:cNvPr id="13" name="Rectángulo: una sola esquina redondeada 12">
            <a:extLst>
              <a:ext uri="{FF2B5EF4-FFF2-40B4-BE49-F238E27FC236}">
                <a16:creationId xmlns:a16="http://schemas.microsoft.com/office/drawing/2014/main" id="{3E56E4DB-0D96-43C3-AF13-8E75D598D081}"/>
              </a:ext>
            </a:extLst>
          </p:cNvPr>
          <p:cNvSpPr/>
          <p:nvPr userDrawn="1"/>
        </p:nvSpPr>
        <p:spPr>
          <a:xfrm>
            <a:off x="2826327" y="1791856"/>
            <a:ext cx="8737600" cy="932872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1F71B8"/>
              </a:gs>
              <a:gs pos="24000">
                <a:srgbClr val="2783C5"/>
              </a:gs>
              <a:gs pos="100000">
                <a:srgbClr val="3399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FC450E70-96FE-4A87-B496-0C476CD18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140" y="800654"/>
            <a:ext cx="2946400" cy="644711"/>
          </a:xfrm>
        </p:spPr>
        <p:txBody>
          <a:bodyPr anchor="b">
            <a:noAutofit/>
          </a:bodyPr>
          <a:lstStyle>
            <a:lvl1pPr>
              <a:defRPr sz="4400" b="1">
                <a:solidFill>
                  <a:srgbClr val="073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A46FDBFF-B788-448F-9276-E213BCD8E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681" y="1923007"/>
            <a:ext cx="7704305" cy="680708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3E5A745-BC88-4C46-8AA7-88E567763959}"/>
              </a:ext>
            </a:extLst>
          </p:cNvPr>
          <p:cNvSpPr/>
          <p:nvPr userDrawn="1"/>
        </p:nvSpPr>
        <p:spPr>
          <a:xfrm>
            <a:off x="3651347" y="908757"/>
            <a:ext cx="355599" cy="355599"/>
          </a:xfrm>
          <a:prstGeom prst="rect">
            <a:avLst/>
          </a:prstGeom>
          <a:solidFill>
            <a:srgbClr val="07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D133BC60-A154-4BF0-A9BC-53838EE0B0F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77025" y="4166067"/>
            <a:ext cx="1870618" cy="1011083"/>
          </a:xfrm>
        </p:spPr>
        <p:txBody>
          <a:bodyPr>
            <a:normAutofit/>
          </a:bodyPr>
          <a:lstStyle>
            <a:lvl1pPr algn="ctr">
              <a:defRPr sz="1600" b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CB5115C4-9A52-4672-B04E-5CD2350640E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26213" y="4162568"/>
            <a:ext cx="1870618" cy="1011083"/>
          </a:xfrm>
        </p:spPr>
        <p:txBody>
          <a:bodyPr>
            <a:normAutofit/>
          </a:bodyPr>
          <a:lstStyle>
            <a:lvl1pPr algn="ctr">
              <a:defRPr sz="1600" b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667E01B9-A0ED-4338-B107-244B9172CEB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75402" y="4160993"/>
            <a:ext cx="1870618" cy="1011083"/>
          </a:xfrm>
        </p:spPr>
        <p:txBody>
          <a:bodyPr>
            <a:normAutofit/>
          </a:bodyPr>
          <a:lstStyle>
            <a:lvl1pPr algn="ctr">
              <a:defRPr sz="1600" b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9" name="Imagen 18" descr="Imagen que contiene Texto&#10;&#10;Descripción generada automáticamente">
            <a:extLst>
              <a:ext uri="{FF2B5EF4-FFF2-40B4-BE49-F238E27FC236}">
                <a16:creationId xmlns:a16="http://schemas.microsoft.com/office/drawing/2014/main" id="{F712C95A-735C-4F84-BCE9-514AC609BC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10" y="5505428"/>
            <a:ext cx="1351159" cy="136081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773DB74-1A86-4BF6-9816-970C59AC13E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31" y="2516163"/>
            <a:ext cx="393269" cy="179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523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: una sola esquina redondeada 66">
            <a:extLst>
              <a:ext uri="{FF2B5EF4-FFF2-40B4-BE49-F238E27FC236}">
                <a16:creationId xmlns:a16="http://schemas.microsoft.com/office/drawing/2014/main" id="{FDFE88EB-993A-44D5-8AEF-283823B9D587}"/>
              </a:ext>
            </a:extLst>
          </p:cNvPr>
          <p:cNvSpPr/>
          <p:nvPr userDrawn="1"/>
        </p:nvSpPr>
        <p:spPr>
          <a:xfrm>
            <a:off x="262467" y="215954"/>
            <a:ext cx="11667066" cy="6408581"/>
          </a:xfrm>
          <a:prstGeom prst="round1Rect">
            <a:avLst>
              <a:gd name="adj" fmla="val 11141"/>
            </a:avLst>
          </a:prstGeom>
          <a:gradFill>
            <a:gsLst>
              <a:gs pos="0">
                <a:srgbClr val="1F71B8"/>
              </a:gs>
              <a:gs pos="24000">
                <a:srgbClr val="2783C5"/>
              </a:gs>
              <a:gs pos="100000">
                <a:srgbClr val="3399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80FA4D-A8B8-437C-A3D1-5C8E8E9084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0919" y="2356022"/>
            <a:ext cx="9144000" cy="1153297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TITULO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DB1761-6E57-4399-8F30-14D007E596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0919" y="3602038"/>
            <a:ext cx="9144000" cy="459216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subtítulo</a:t>
            </a:r>
            <a:endParaRPr lang="es-CO"/>
          </a:p>
        </p:txBody>
      </p:sp>
      <p:pic>
        <p:nvPicPr>
          <p:cNvPr id="70" name="Gráfico 69">
            <a:extLst>
              <a:ext uri="{FF2B5EF4-FFF2-40B4-BE49-F238E27FC236}">
                <a16:creationId xmlns:a16="http://schemas.microsoft.com/office/drawing/2014/main" id="{6C3C3152-1ADB-49F5-80F1-51C2AB8DDF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2282" y="6101174"/>
            <a:ext cx="4147705" cy="259773"/>
          </a:xfrm>
          <a:prstGeom prst="rect">
            <a:avLst/>
          </a:prstGeom>
        </p:spPr>
      </p:pic>
      <p:pic>
        <p:nvPicPr>
          <p:cNvPr id="71" name="Gráfico 70">
            <a:extLst>
              <a:ext uri="{FF2B5EF4-FFF2-40B4-BE49-F238E27FC236}">
                <a16:creationId xmlns:a16="http://schemas.microsoft.com/office/drawing/2014/main" id="{66B75799-3B37-4719-8B28-56F3DCD863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279" y="-3438"/>
            <a:ext cx="606136" cy="857250"/>
          </a:xfrm>
          <a:prstGeom prst="rect">
            <a:avLst/>
          </a:prstGeom>
        </p:spPr>
      </p:pic>
      <p:pic>
        <p:nvPicPr>
          <p:cNvPr id="11" name="Imagen 10" descr="Imagen que contiene Texto&#10;&#10;Descripción generada automáticamente">
            <a:extLst>
              <a:ext uri="{FF2B5EF4-FFF2-40B4-BE49-F238E27FC236}">
                <a16:creationId xmlns:a16="http://schemas.microsoft.com/office/drawing/2014/main" id="{36F1A58A-A30D-4E30-BD01-4C4F48128C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10" y="5505428"/>
            <a:ext cx="1351159" cy="136081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3A1B542-C2CC-45E7-9A09-39A7BB74870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450" y="2540861"/>
            <a:ext cx="393270" cy="17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985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D2D4F-9691-4054-8711-A5EE2DEC29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586" y="1050525"/>
            <a:ext cx="4323675" cy="644711"/>
          </a:xfrm>
        </p:spPr>
        <p:txBody>
          <a:bodyPr anchor="b">
            <a:noAutofit/>
          </a:bodyPr>
          <a:lstStyle>
            <a:lvl1pPr>
              <a:defRPr sz="5000" b="1">
                <a:solidFill>
                  <a:srgbClr val="073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4" name="Rectángulo: una sola esquina redondeada 3">
            <a:extLst>
              <a:ext uri="{FF2B5EF4-FFF2-40B4-BE49-F238E27FC236}">
                <a16:creationId xmlns:a16="http://schemas.microsoft.com/office/drawing/2014/main" id="{48D0CE97-F568-4D17-913A-F32A17ABC3D1}"/>
              </a:ext>
            </a:extLst>
          </p:cNvPr>
          <p:cNvSpPr/>
          <p:nvPr userDrawn="1"/>
        </p:nvSpPr>
        <p:spPr>
          <a:xfrm>
            <a:off x="609814" y="410967"/>
            <a:ext cx="11003194" cy="6020656"/>
          </a:xfrm>
          <a:prstGeom prst="round1Rect">
            <a:avLst>
              <a:gd name="adj" fmla="val 12016"/>
            </a:avLst>
          </a:prstGeom>
          <a:noFill/>
          <a:ln w="114300">
            <a:solidFill>
              <a:srgbClr val="4AD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1639007-C876-4A81-A4BF-771BA4272E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4075" y="426378"/>
            <a:ext cx="606136" cy="857250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CC48023E-976D-4595-8FCB-24A234C1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586" y="1835455"/>
            <a:ext cx="4306014" cy="4278094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0205190-15B8-40DB-8FE7-5C9433FACC8F}"/>
              </a:ext>
            </a:extLst>
          </p:cNvPr>
          <p:cNvSpPr/>
          <p:nvPr userDrawn="1"/>
        </p:nvSpPr>
        <p:spPr>
          <a:xfrm>
            <a:off x="660401" y="1153984"/>
            <a:ext cx="355599" cy="355599"/>
          </a:xfrm>
          <a:prstGeom prst="rect">
            <a:avLst/>
          </a:prstGeom>
          <a:solidFill>
            <a:srgbClr val="07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585A6B8-7805-43C2-82FE-26FFD6C020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0"/>
            <a:ext cx="3922928" cy="6858000"/>
          </a:xfrm>
          <a:prstGeom prst="rect">
            <a:avLst/>
          </a:prstGeom>
        </p:spPr>
      </p:pic>
      <p:pic>
        <p:nvPicPr>
          <p:cNvPr id="17" name="Imagen 16" descr="Imagen que contiene Texto&#10;&#10;Descripción generada automáticamente">
            <a:extLst>
              <a:ext uri="{FF2B5EF4-FFF2-40B4-BE49-F238E27FC236}">
                <a16:creationId xmlns:a16="http://schemas.microsoft.com/office/drawing/2014/main" id="{57133721-082D-43D4-B188-D1AD01C83E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10" y="5505428"/>
            <a:ext cx="1351159" cy="136081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0FF4BB0-4B5C-4F9B-A3E5-ED3DE06FBC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450" y="2540861"/>
            <a:ext cx="393270" cy="17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662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una sola esquina redondeada 3">
            <a:extLst>
              <a:ext uri="{FF2B5EF4-FFF2-40B4-BE49-F238E27FC236}">
                <a16:creationId xmlns:a16="http://schemas.microsoft.com/office/drawing/2014/main" id="{CD463C38-FCE2-4C20-91A5-0A579DE77838}"/>
              </a:ext>
            </a:extLst>
          </p:cNvPr>
          <p:cNvSpPr/>
          <p:nvPr userDrawn="1"/>
        </p:nvSpPr>
        <p:spPr>
          <a:xfrm flipV="1">
            <a:off x="0" y="-1"/>
            <a:ext cx="11784458" cy="1078787"/>
          </a:xfrm>
          <a:prstGeom prst="round1Rect">
            <a:avLst>
              <a:gd name="adj" fmla="val 47254"/>
            </a:avLst>
          </a:prstGeom>
          <a:gradFill>
            <a:gsLst>
              <a:gs pos="0">
                <a:srgbClr val="1F71B8"/>
              </a:gs>
              <a:gs pos="24000">
                <a:srgbClr val="2783C5"/>
              </a:gs>
              <a:gs pos="100000">
                <a:srgbClr val="3399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24BA5C-E4D5-4E07-ACFF-0DC57EDD5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02" y="307460"/>
            <a:ext cx="9590903" cy="491610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 diapositiva</a:t>
            </a:r>
            <a:endParaRPr lang="es-CO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8F48777-16CD-47C6-AA9B-5114E11ADA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316" y="-3438"/>
            <a:ext cx="606136" cy="8572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67C4924-3662-4243-9C41-7E80DCE7A2A9}"/>
              </a:ext>
            </a:extLst>
          </p:cNvPr>
          <p:cNvSpPr/>
          <p:nvPr userDrawn="1"/>
        </p:nvSpPr>
        <p:spPr>
          <a:xfrm>
            <a:off x="0" y="375465"/>
            <a:ext cx="355599" cy="355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7047904E-E36F-4660-9B06-39D7D5962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79" y="1479478"/>
            <a:ext cx="4421314" cy="5016757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BE8911A-5157-4A57-ADDF-4484319AE3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32633" y="1479477"/>
            <a:ext cx="4421314" cy="5016757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1F6FCCF-A99D-4A91-96FA-FF41C421E5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8730" y="2521357"/>
            <a:ext cx="393269" cy="1790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2BC329-5C45-474A-8845-31778FB20E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973" y="5505428"/>
            <a:ext cx="2728896" cy="13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439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5">
            <a:extLst>
              <a:ext uri="{FF2B5EF4-FFF2-40B4-BE49-F238E27FC236}">
                <a16:creationId xmlns:a16="http://schemas.microsoft.com/office/drawing/2014/main" id="{B1907852-B291-AC47-A996-AB40142EF9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77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A6D55-B2A1-A140-9206-B8C87D039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9" y="3450773"/>
            <a:ext cx="8382088" cy="7017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_tradnl" noProof="0" dirty="0"/>
              <a:t>Título Presentación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4B1F3-AA4B-2C40-BA24-48AE72C010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134" y="5198672"/>
            <a:ext cx="8959391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800" b="1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noProof="0" dirty="0"/>
              <a:t>Subtítulo de la presentación o autor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92B4A1-B705-3C4D-BBD2-8602AFD3A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6164082"/>
            <a:ext cx="6626225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ES_tradnl" noProof="0" dirty="0"/>
              <a:t>Dia  mes año en palabras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28324-0ECD-4A44-A45E-63504D2A25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588" y="5540304"/>
            <a:ext cx="5022850" cy="3460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O" sz="1400" b="0" i="0" kern="1200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noProof="0" dirty="0"/>
              <a:t>Departamento o división</a:t>
            </a:r>
          </a:p>
        </p:txBody>
      </p:sp>
      <p:pic>
        <p:nvPicPr>
          <p:cNvPr id="13" name="Gráfico 5">
            <a:extLst>
              <a:ext uri="{FF2B5EF4-FFF2-40B4-BE49-F238E27FC236}">
                <a16:creationId xmlns:a16="http://schemas.microsoft.com/office/drawing/2014/main" id="{1F4DEA71-D9F1-4A4A-AB15-21A05C5E6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423" y="681493"/>
            <a:ext cx="2572717" cy="847301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B55D295B-32DA-401E-BE5F-3489BE4A5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77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9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+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75980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E975209-023C-474C-B503-FD2EC7BA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F3CBB7A-9759-8145-87E8-2AB5BE7883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3" y="1330881"/>
            <a:ext cx="4460516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SzPct val="70000"/>
              <a:buFontTx/>
              <a:buNone/>
              <a:tabLst/>
              <a:defRPr sz="2000" b="1" i="0" spc="0" baseline="0">
                <a:solidFill>
                  <a:schemeClr val="tx1"/>
                </a:solidFill>
                <a:latin typeface="+mn-lt"/>
              </a:defRPr>
            </a:lvl1pPr>
            <a:lvl2pPr marL="493713" indent="-169863">
              <a:buSzPct val="70000"/>
              <a:buFont typeface="AppleSymbols"/>
              <a:buChar char="⎼"/>
              <a:tabLst/>
              <a:defRPr sz="1400" b="0" i="0">
                <a:latin typeface="MarkPro-Light" panose="020B0604020101010102" pitchFamily="34" charset="77"/>
              </a:defRPr>
            </a:lvl2pPr>
          </a:lstStyle>
          <a:p>
            <a:pPr lvl="0"/>
            <a:r>
              <a:rPr lang="es-ES_tradnl" noProof="0" dirty="0"/>
              <a:t>Subtitulo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F159EF8-C418-8343-8ABD-FE2E04C989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613" y="2149361"/>
            <a:ext cx="4902970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ts val="1800"/>
              </a:lnSpc>
              <a:buSzPct val="70000"/>
              <a:buFontTx/>
              <a:buNone/>
              <a:tabLst/>
              <a:defRPr sz="1200" b="0" i="0" spc="0" baseline="0">
                <a:solidFill>
                  <a:schemeClr val="tx1"/>
                </a:solidFill>
                <a:latin typeface="+mn-lt"/>
              </a:defRPr>
            </a:lvl1pPr>
            <a:lvl2pPr marL="493713" indent="-169863">
              <a:buSzPct val="70000"/>
              <a:buFont typeface="AppleSymbols"/>
              <a:buChar char="⎼"/>
              <a:tabLst/>
              <a:defRPr sz="1400" b="0" i="0">
                <a:latin typeface="MarkPro-Light" panose="020B0604020101010102" pitchFamily="34" charset="77"/>
              </a:defRPr>
            </a:lvl2pPr>
          </a:lstStyle>
          <a:p>
            <a:pPr lvl="0"/>
            <a:r>
              <a:rPr lang="es-ES_tradnl" noProof="0" dirty="0"/>
              <a:t>Cuerpo de texto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97E3071-8E9C-374E-AE78-8938C8377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304" r="9360"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50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con Co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C1DFCEB1-DE92-40A8-8972-3A87AA9FD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309" y="0"/>
            <a:ext cx="122033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A6D55-B2A1-A140-9206-B8C87D039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2503951"/>
            <a:ext cx="8983779" cy="7017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_tradnl" noProof="0" dirty="0"/>
              <a:t>Título de presentación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4B1F3-AA4B-2C40-BA24-48AE72C010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547" y="4120761"/>
            <a:ext cx="8983779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800" b="1" i="0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noProof="0" dirty="0"/>
              <a:t>Subtítulo de presentación o autor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92B4A1-B705-3C4D-BBD2-8602AFD3A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682" y="5265497"/>
            <a:ext cx="6626225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s-ES_tradnl" noProof="0" dirty="0"/>
              <a:t>En alianza con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DE522B3-CD70-0647-8171-73615E533F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7682" y="4547866"/>
            <a:ext cx="6626225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noProof="0" dirty="0"/>
              <a:t>Fecha día mes año</a:t>
            </a:r>
          </a:p>
        </p:txBody>
      </p:sp>
      <p:pic>
        <p:nvPicPr>
          <p:cNvPr id="18" name="Gráfico 5">
            <a:extLst>
              <a:ext uri="{FF2B5EF4-FFF2-40B4-BE49-F238E27FC236}">
                <a16:creationId xmlns:a16="http://schemas.microsoft.com/office/drawing/2014/main" id="{D47BBC00-357B-104A-B470-E1A7B92A8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423" y="681493"/>
            <a:ext cx="2572717" cy="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08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38">
          <p15:clr>
            <a:srgbClr val="FBAE40"/>
          </p15:clr>
        </p15:guide>
        <p15:guide id="4" orient="horz" pos="340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BF3019B-25EE-45C6-BF85-646750387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88"/>
            <a:ext cx="10974096" cy="1744143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CC160A5-73F7-4F52-A661-4E3AD233BB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4850" y="2420236"/>
            <a:ext cx="4190365" cy="215956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FF0000"/>
                </a:solidFill>
              </a:defRPr>
            </a:lvl2pPr>
            <a:lvl3pPr marL="914400" indent="0">
              <a:buNone/>
              <a:defRPr>
                <a:solidFill>
                  <a:srgbClr val="FF0000"/>
                </a:solidFill>
              </a:defRPr>
            </a:lvl3pPr>
            <a:lvl4pPr marL="1371600" indent="0">
              <a:buNone/>
              <a:defRPr>
                <a:solidFill>
                  <a:srgbClr val="FF0000"/>
                </a:solidFill>
              </a:defRPr>
            </a:lvl4pPr>
            <a:lvl5pPr marL="1828800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s-ES_tradnl" noProof="0" dirty="0"/>
              <a:t>Tema 1</a:t>
            </a:r>
          </a:p>
          <a:p>
            <a:pPr lvl="0"/>
            <a:r>
              <a:rPr lang="es-ES_tradnl" noProof="0" dirty="0"/>
              <a:t>Tema 2</a:t>
            </a:r>
          </a:p>
          <a:p>
            <a:pPr lvl="0"/>
            <a:r>
              <a:rPr lang="es-ES_tradnl" noProof="0" dirty="0"/>
              <a:t>Tema 3</a:t>
            </a:r>
          </a:p>
          <a:p>
            <a:pPr lvl="0"/>
            <a:r>
              <a:rPr lang="es-ES_tradnl" noProof="0" dirty="0"/>
              <a:t>Tema 4</a:t>
            </a:r>
          </a:p>
          <a:p>
            <a:pPr lvl="0"/>
            <a:r>
              <a:rPr lang="es-ES_tradnl" noProof="0" dirty="0"/>
              <a:t>Tema 5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C75C435-A126-48BE-9562-5597E439E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5504" y="2420236"/>
            <a:ext cx="459346" cy="21595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spcBef>
                <a:spcPts val="1600"/>
              </a:spcBef>
              <a:buFontTx/>
              <a:buNone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s-ES_tradnl" noProof="0" dirty="0"/>
              <a:t>1.</a:t>
            </a:r>
          </a:p>
          <a:p>
            <a:pPr marL="0" lvl="0" indent="0">
              <a:buNone/>
            </a:pPr>
            <a:r>
              <a:rPr lang="es-ES_tradnl" noProof="0" dirty="0"/>
              <a:t>2.</a:t>
            </a:r>
          </a:p>
          <a:p>
            <a:pPr marL="0" lvl="0" indent="0">
              <a:buNone/>
            </a:pPr>
            <a:r>
              <a:rPr lang="es-ES_tradnl" noProof="0" dirty="0"/>
              <a:t>3.</a:t>
            </a:r>
          </a:p>
          <a:p>
            <a:pPr marL="0" lvl="0" indent="0">
              <a:buNone/>
            </a:pPr>
            <a:r>
              <a:rPr lang="es-ES_tradnl" noProof="0" dirty="0"/>
              <a:t>4.</a:t>
            </a:r>
          </a:p>
          <a:p>
            <a:pPr marL="0" lvl="0" indent="0">
              <a:buNone/>
            </a:pPr>
            <a:r>
              <a:rPr lang="es-ES_tradnl" noProof="0" dirty="0"/>
              <a:t>5.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275A43-076F-4376-AA20-00643ED7DC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467" y="653451"/>
            <a:ext cx="3099973" cy="6093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Contenido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604DD90C-F1BA-4E6E-B5AD-B78A3C0681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88"/>
            <a:ext cx="10974096" cy="174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686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267022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DE280-2E63-3349-BFC5-3F8B1F1DF4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9A1524-2591-FC47-97EA-CE62F22AFE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B5B7BC9-3EA7-465A-846F-CAF3ED4E2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58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+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698343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22335" cy="150810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SzPct val="9000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Texto sin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/>
            <a:r>
              <a:rPr lang="es-ES_tradnl" noProof="0" dirty="0"/>
              <a:t>Segundo nivel</a:t>
            </a:r>
          </a:p>
          <a:p>
            <a:pPr lvl="2"/>
            <a:r>
              <a:rPr lang="es-ES_tradnl" noProof="0" dirty="0"/>
              <a:t>Tercer nivel</a:t>
            </a:r>
          </a:p>
          <a:p>
            <a:pPr lvl="3"/>
            <a:r>
              <a:rPr lang="es-ES_tradnl" noProof="0" dirty="0"/>
              <a:t>Cuarto nivel</a:t>
            </a:r>
          </a:p>
          <a:p>
            <a:pPr lvl="4"/>
            <a:r>
              <a:rPr lang="es-ES_tradnl" noProof="0" dirty="0"/>
              <a:t>Quinto nivel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6B6CDDD-14DC-134E-946F-6446B4DE9AB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15063" y="1722438"/>
            <a:ext cx="5619750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en el icono para agregar un gráfico</a:t>
            </a:r>
            <a:endParaRPr lang="en-C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413FB-F66B-488F-A04C-EC8DB457A3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123FA-6C14-D742-828A-279C6934F7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32961D53-1AE8-4146-961D-BC2A6B900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25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yVin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93233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88595" cy="20170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SzPct val="9000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SzPct val="9000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Texto sin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/>
            <a:r>
              <a:rPr lang="es-ES_tradnl" noProof="0" dirty="0"/>
              <a:t>Segundo nivel</a:t>
            </a:r>
          </a:p>
          <a:p>
            <a:pPr lvl="2"/>
            <a:r>
              <a:rPr lang="es-ES_tradnl" noProof="0" dirty="0"/>
              <a:t>Tercer nivel</a:t>
            </a:r>
          </a:p>
          <a:p>
            <a:pPr lvl="3"/>
            <a:r>
              <a:rPr lang="es-ES_tradnl" noProof="0" dirty="0"/>
              <a:t>Cuarto nivel</a:t>
            </a:r>
          </a:p>
          <a:p>
            <a:pPr lvl="4"/>
            <a:r>
              <a:rPr lang="es-ES_tradnl" noProof="0" dirty="0"/>
              <a:t>Quinto nivel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4ACD529-59DB-49C0-947A-A61538B7B3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2A5C74B-7FB7-BC43-A610-9EF4F5CFBE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5839" y="1714884"/>
            <a:ext cx="5322335" cy="163121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1200"/>
              </a:spcBef>
              <a:buSzPct val="90000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SzPct val="90000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73150" indent="-158750">
              <a:lnSpc>
                <a:spcPct val="100000"/>
              </a:lnSpc>
              <a:spcBef>
                <a:spcPts val="1200"/>
              </a:spcBef>
              <a:buSzPct val="90000"/>
              <a:tabLst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SzPct val="90000"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SzPct val="90000"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Texto con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/>
            <a:r>
              <a:rPr lang="es-ES_tradnl" noProof="0" dirty="0"/>
              <a:t>Segundo nivel</a:t>
            </a:r>
          </a:p>
          <a:p>
            <a:pPr lvl="2"/>
            <a:r>
              <a:rPr lang="es-ES_tradnl" noProof="0" dirty="0"/>
              <a:t>Tercer nivel</a:t>
            </a:r>
          </a:p>
          <a:p>
            <a:pPr lvl="3"/>
            <a:r>
              <a:rPr lang="es-ES_tradnl" noProof="0" dirty="0"/>
              <a:t>Cuarto nivel</a:t>
            </a:r>
          </a:p>
          <a:p>
            <a:pPr lvl="4"/>
            <a:r>
              <a:rPr lang="es-ES_tradnl" noProof="0" dirty="0"/>
              <a:t>Quinto nivel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5179B-8A18-C948-B26B-D80913F7B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EDA86F2E-1453-4FC1-AFEF-EC39265F1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26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Vin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75980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7FE5-7B46-D243-A1F1-F5AD91F02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613" y="1714884"/>
            <a:ext cx="5322335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800"/>
              </a:spcBef>
              <a:defRPr lang="es-ES_tradnl" sz="16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defRPr lang="es-ES_tradnl" sz="1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lang="es-ES_tradnl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Texto con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Segundo nivel</a:t>
            </a:r>
          </a:p>
          <a:p>
            <a:pPr marL="1073150" lvl="2" indent="-158750">
              <a:lnSpc>
                <a:spcPct val="100000"/>
              </a:lnSpc>
              <a:spcBef>
                <a:spcPts val="1200"/>
              </a:spcBef>
              <a:buSzPct val="90000"/>
              <a:tabLst/>
            </a:pPr>
            <a:r>
              <a:rPr lang="es-ES_tradnl" noProof="0" dirty="0"/>
              <a:t>Tercer nivel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Cuarto nivel</a:t>
            </a:r>
          </a:p>
          <a:p>
            <a:pPr lvl="4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Quinto nivel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7D295FB-4D81-8841-85AB-26ED0F7F3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5839" y="1714884"/>
            <a:ext cx="5322335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800"/>
              </a:spcBef>
              <a:defRPr lang="es-ES_tradnl" sz="16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defRPr lang="es-ES_tradnl" sz="1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lang="es-ES_tradnl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800"/>
              </a:spcBef>
              <a:defRPr lang="es-ES_tradnl" sz="11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Texto con </a:t>
            </a:r>
            <a:r>
              <a:rPr lang="es-ES_tradnl" noProof="0" dirty="0" err="1"/>
              <a:t>bullets</a:t>
            </a:r>
            <a:endParaRPr lang="es-ES_tradnl" noProof="0" dirty="0"/>
          </a:p>
          <a:p>
            <a:pPr lvl="1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Segundo nivel</a:t>
            </a:r>
          </a:p>
          <a:p>
            <a:pPr marL="1073150" lvl="2" indent="-158750">
              <a:lnSpc>
                <a:spcPct val="100000"/>
              </a:lnSpc>
              <a:spcBef>
                <a:spcPts val="1200"/>
              </a:spcBef>
              <a:buSzPct val="90000"/>
              <a:tabLst/>
            </a:pPr>
            <a:r>
              <a:rPr lang="es-ES_tradnl" noProof="0" dirty="0"/>
              <a:t>Tercer nivel</a:t>
            </a:r>
          </a:p>
          <a:p>
            <a:pPr lvl="3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Cuarto nivel</a:t>
            </a:r>
          </a:p>
          <a:p>
            <a:pPr lvl="4">
              <a:lnSpc>
                <a:spcPct val="100000"/>
              </a:lnSpc>
              <a:spcBef>
                <a:spcPts val="1200"/>
              </a:spcBef>
              <a:buSzPct val="90000"/>
            </a:pPr>
            <a:r>
              <a:rPr lang="es-ES_tradnl" noProof="0" dirty="0"/>
              <a:t>Quinto nivel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E975209-023C-474C-B503-FD2EC7BA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509EAA-3744-FB4F-A0BA-6A8697992D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40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+texto+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12" y="344386"/>
            <a:ext cx="10775980" cy="3970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Encabezado – Máximo dos renglones- Arial 22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E975209-023C-474C-B503-FD2EC7BA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F3CBB7A-9759-8145-87E8-2AB5BE7883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3" y="1330881"/>
            <a:ext cx="4460516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SzPct val="70000"/>
              <a:buFontTx/>
              <a:buNone/>
              <a:tabLst/>
              <a:defRPr sz="2000" b="1" i="0" spc="0" baseline="0">
                <a:solidFill>
                  <a:schemeClr val="tx1"/>
                </a:solidFill>
                <a:latin typeface="+mn-lt"/>
              </a:defRPr>
            </a:lvl1pPr>
            <a:lvl2pPr marL="493713" indent="-169863">
              <a:buSzPct val="70000"/>
              <a:buFont typeface="AppleSymbols"/>
              <a:buChar char="⎼"/>
              <a:tabLst/>
              <a:defRPr sz="1400" b="0" i="0">
                <a:latin typeface="MarkPro-Light" panose="020B0604020101010102" pitchFamily="34" charset="77"/>
              </a:defRPr>
            </a:lvl2pPr>
          </a:lstStyle>
          <a:p>
            <a:pPr lvl="0"/>
            <a:r>
              <a:rPr lang="es-ES_tradnl" noProof="0" dirty="0"/>
              <a:t>Subtitulo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F159EF8-C418-8343-8ABD-FE2E04C989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613" y="2149361"/>
            <a:ext cx="4902970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ts val="1800"/>
              </a:lnSpc>
              <a:buSzPct val="70000"/>
              <a:buFontTx/>
              <a:buNone/>
              <a:tabLst/>
              <a:defRPr sz="1200" b="0" i="0" spc="0" baseline="0">
                <a:solidFill>
                  <a:schemeClr val="tx1"/>
                </a:solidFill>
                <a:latin typeface="+mn-lt"/>
              </a:defRPr>
            </a:lvl1pPr>
            <a:lvl2pPr marL="493713" indent="-169863">
              <a:buSzPct val="70000"/>
              <a:buFont typeface="AppleSymbols"/>
              <a:buChar char="⎼"/>
              <a:tabLst/>
              <a:defRPr sz="1400" b="0" i="0">
                <a:latin typeface="MarkPro-Light" panose="020B0604020101010102" pitchFamily="34" charset="77"/>
              </a:defRPr>
            </a:lvl2pPr>
          </a:lstStyle>
          <a:p>
            <a:pPr lvl="0"/>
            <a:r>
              <a:rPr lang="es-ES_tradnl" noProof="0" dirty="0"/>
              <a:t>Cuerpo de texto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97E3071-8E9C-374E-AE78-8938C8377B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7D523DC-338E-49EA-A951-823F6C9E5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288" y="385640"/>
            <a:ext cx="304800" cy="3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69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3A70357-7026-497B-BA5A-307048F7C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8813" y="296863"/>
            <a:ext cx="8965478" cy="5558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6ABEA-676B-6F48-B73B-ABAD0132B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6291" y="1574939"/>
            <a:ext cx="6696364" cy="131112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0B1C10A-8B0B-4AB3-8525-1D89729A60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6291" y="4122772"/>
            <a:ext cx="4599709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3045133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8C61C58-9BE9-4B6C-8917-FB3316E29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451" y="0"/>
            <a:ext cx="8151387" cy="5997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6ABEA-676B-6F48-B73B-ABAD0132B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5781" y="1523981"/>
            <a:ext cx="5030787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7CFE3-A156-4483-AD87-5FB82A2EBD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8750" y="4176351"/>
            <a:ext cx="5027818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3674250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Gris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81EA4789-55BD-484A-9564-3FCD1751E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4292"/>
          <a:stretch/>
        </p:blipFill>
        <p:spPr>
          <a:xfrm>
            <a:off x="658812" y="657224"/>
            <a:ext cx="9128997" cy="62007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9E760E-D25E-534B-B1D9-558584EAF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0439" y="1391624"/>
            <a:ext cx="5030787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A85CB5A-3FA4-0543-B6FB-F790349F8F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3408" y="4130052"/>
            <a:ext cx="5027818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3733912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3A70357-7026-497B-BA5A-307048F7C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8813" y="296863"/>
            <a:ext cx="8965478" cy="5558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6ABEA-676B-6F48-B73B-ABAD0132B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6291" y="1574939"/>
            <a:ext cx="6696364" cy="131112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0B1C10A-8B0B-4AB3-8525-1D89729A60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6291" y="4122772"/>
            <a:ext cx="4599709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lang="es-ES_tradnl" sz="2000" b="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211792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_FondoRojo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8BC16D-7EDE-4B1A-81A6-87926CBC47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4556200"/>
            <a:ext cx="7582510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lang="es-ES_tradnl" sz="2000" b="0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507171A-E605-4972-B324-CAFCD11A6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657225"/>
            <a:ext cx="7582510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3C0450A-F3A9-42FA-A6F7-35DE85C7B1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6857891" y="2778260"/>
            <a:ext cx="6858000" cy="13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6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+F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ombre sentado en un escritorio&#10;&#10;Descripción generada automáticamente con confianza baja">
            <a:extLst>
              <a:ext uri="{FF2B5EF4-FFF2-40B4-BE49-F238E27FC236}">
                <a16:creationId xmlns:a16="http://schemas.microsoft.com/office/drawing/2014/main" id="{BEE6239D-64B4-471F-A96E-F387286D3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EAAE963E-0830-CA4E-9141-EEF31BF7E7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BAFF5BF-9A9F-42A5-A65A-56ED0DFF9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164" y="0"/>
            <a:ext cx="6968836" cy="63627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7AD6B45-1675-7C48-BE2D-74909E942B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0366" y="601559"/>
            <a:ext cx="5268650" cy="19205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9EA699-9B3B-2B46-A405-12D567211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0366" y="3355134"/>
            <a:ext cx="4985242" cy="6463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s-ES_tradnl" sz="2000" b="0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1534400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cado+Fo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891A76AD-630E-EF45-A3AE-14553891F4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3"/>
            <a:ext cx="12192001" cy="7496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D0C6E3-0807-4FA2-8777-D20DE8CAC5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3"/>
            <a:ext cx="7233138" cy="6365207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3F4AB9E-C2AD-FA44-9FDF-8B0229A69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109" y="548210"/>
            <a:ext cx="5268650" cy="19205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_tradnl" sz="44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/>
              <a:t>Texto destacado</a:t>
            </a:r>
            <a:br>
              <a:rPr lang="es-ES_tradnl" noProof="0" dirty="0"/>
            </a:br>
            <a:r>
              <a:rPr lang="es-ES_tradnl" noProof="0" dirty="0"/>
              <a:t>terminar con punto.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175E26-8ED2-004D-A663-F204C8FBB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109" y="3770638"/>
            <a:ext cx="4283491" cy="93852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s-ES_tradnl" sz="2000" b="0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s-ES_tradnl" noProof="0" dirty="0"/>
              <a:t>Texto secundario, generalmente es un pequeño párrafo, no siempre se necesita.</a:t>
            </a:r>
          </a:p>
        </p:txBody>
      </p:sp>
    </p:spTree>
    <p:extLst>
      <p:ext uri="{BB962C8B-B14F-4D97-AF65-F5344CB8AC3E}">
        <p14:creationId xmlns:p14="http://schemas.microsoft.com/office/powerpoint/2010/main" val="2974030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8828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288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oj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149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4D795E-2F80-6B4C-8466-70BA29E7E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7682"/>
            <a:ext cx="1612900" cy="4247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lang="en-US" sz="2400" b="1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noProof="0"/>
              <a:t>Gracias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43D4F8E-15C1-44EA-9D45-549A3F5AF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418"/>
            <a:ext cx="12192000" cy="1338582"/>
          </a:xfrm>
          <a:prstGeom prst="rect">
            <a:avLst/>
          </a:prstGeom>
        </p:spPr>
      </p:pic>
      <p:pic>
        <p:nvPicPr>
          <p:cNvPr id="5" name="Gráfico 2">
            <a:extLst>
              <a:ext uri="{FF2B5EF4-FFF2-40B4-BE49-F238E27FC236}">
                <a16:creationId xmlns:a16="http://schemas.microsoft.com/office/drawing/2014/main" id="{522130BD-35A9-F244-861D-74FD5C7D1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107431"/>
            <a:ext cx="2286000" cy="752874"/>
          </a:xfrm>
          <a:prstGeom prst="rect">
            <a:avLst/>
          </a:prstGeom>
        </p:spPr>
      </p:pic>
      <p:pic>
        <p:nvPicPr>
          <p:cNvPr id="6" name="Gráfico 2">
            <a:extLst>
              <a:ext uri="{FF2B5EF4-FFF2-40B4-BE49-F238E27FC236}">
                <a16:creationId xmlns:a16="http://schemas.microsoft.com/office/drawing/2014/main" id="{F34D53A0-917F-B24F-8170-D0BFDB75F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107431"/>
            <a:ext cx="2286000" cy="75287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E31B55AC-31E2-4A09-B94D-715EA9A00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3317" y="5730239"/>
            <a:ext cx="2380484" cy="2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7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y objeto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2D320202-3474-476B-9B94-7408939BF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316" y="-3438"/>
            <a:ext cx="606136" cy="85725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3B021BF-B4D1-4B5B-9011-C79D07174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810382"/>
            <a:ext cx="2946400" cy="644711"/>
          </a:xfrm>
        </p:spPr>
        <p:txBody>
          <a:bodyPr anchor="b">
            <a:noAutofit/>
          </a:bodyPr>
          <a:lstStyle>
            <a:lvl1pPr>
              <a:defRPr sz="5000" b="1">
                <a:solidFill>
                  <a:srgbClr val="073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Título</a:t>
            </a:r>
            <a:endParaRPr lang="es-CO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B12FEDAD-8188-4D58-888D-0553981B0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835455"/>
            <a:ext cx="2946400" cy="4491454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41E4573-CCC9-4DAD-8F1A-FB348DE46C6E}"/>
              </a:ext>
            </a:extLst>
          </p:cNvPr>
          <p:cNvSpPr/>
          <p:nvPr/>
        </p:nvSpPr>
        <p:spPr>
          <a:xfrm>
            <a:off x="0" y="908757"/>
            <a:ext cx="355599" cy="355599"/>
          </a:xfrm>
          <a:prstGeom prst="rect">
            <a:avLst/>
          </a:prstGeom>
          <a:solidFill>
            <a:srgbClr val="07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7B7FB6FB-6A3A-4EBF-9896-75DC258586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84801" y="1207435"/>
            <a:ext cx="5229514" cy="967339"/>
          </a:xfrm>
        </p:spPr>
        <p:txBody>
          <a:bodyPr>
            <a:noAutofit/>
          </a:bodyPr>
          <a:lstStyle>
            <a:lvl1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A536B785-5A93-44BF-89AF-724AB121FBC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384801" y="2700853"/>
            <a:ext cx="5229514" cy="967339"/>
          </a:xfrm>
        </p:spPr>
        <p:txBody>
          <a:bodyPr>
            <a:noAutofit/>
          </a:bodyPr>
          <a:lstStyle>
            <a:lvl1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CFD8B519-7B96-49A2-BE9B-E17E096E945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384801" y="4229084"/>
            <a:ext cx="5229514" cy="967339"/>
          </a:xfrm>
        </p:spPr>
        <p:txBody>
          <a:bodyPr>
            <a:noAutofit/>
          </a:bodyPr>
          <a:lstStyle>
            <a:lvl1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ED6CA892-0A9E-4610-91B4-C4B04454378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65601" y="5650565"/>
            <a:ext cx="5532876" cy="832007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2" name="Imagen 11" descr="Imagen que contiene Texto&#10;&#10;Descripción generada automáticamente">
            <a:extLst>
              <a:ext uri="{FF2B5EF4-FFF2-40B4-BE49-F238E27FC236}">
                <a16:creationId xmlns:a16="http://schemas.microsoft.com/office/drawing/2014/main" id="{598BD0AB-E48D-4067-BF65-D0FB57E79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10" y="5505428"/>
            <a:ext cx="1351159" cy="136081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B09FD51-7AB5-4571-9713-A283D6C6A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450" y="2540861"/>
            <a:ext cx="393270" cy="179062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ED62A8D7-850C-46D6-861E-9018426FF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316" y="-3438"/>
            <a:ext cx="606136" cy="85725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8B9F133-0636-4894-81A8-D513576B565C}"/>
              </a:ext>
            </a:extLst>
          </p:cNvPr>
          <p:cNvSpPr/>
          <p:nvPr userDrawn="1"/>
        </p:nvSpPr>
        <p:spPr>
          <a:xfrm>
            <a:off x="0" y="908757"/>
            <a:ext cx="355599" cy="355599"/>
          </a:xfrm>
          <a:prstGeom prst="rect">
            <a:avLst/>
          </a:prstGeom>
          <a:solidFill>
            <a:srgbClr val="07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2238505D-87A3-4F08-962C-1A9F69F48C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10" y="5505428"/>
            <a:ext cx="1351159" cy="136081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548A56B-6A6C-4F31-8E5E-6FC758FADA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450" y="2540861"/>
            <a:ext cx="393270" cy="17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275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objeto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una sola esquina redondeada 3">
            <a:extLst>
              <a:ext uri="{FF2B5EF4-FFF2-40B4-BE49-F238E27FC236}">
                <a16:creationId xmlns:a16="http://schemas.microsoft.com/office/drawing/2014/main" id="{CD463C38-FCE2-4C20-91A5-0A579DE77838}"/>
              </a:ext>
            </a:extLst>
          </p:cNvPr>
          <p:cNvSpPr/>
          <p:nvPr/>
        </p:nvSpPr>
        <p:spPr>
          <a:xfrm flipV="1">
            <a:off x="0" y="-1"/>
            <a:ext cx="11784458" cy="1078787"/>
          </a:xfrm>
          <a:prstGeom prst="round1Rect">
            <a:avLst>
              <a:gd name="adj" fmla="val 47254"/>
            </a:avLst>
          </a:prstGeom>
          <a:gradFill>
            <a:gsLst>
              <a:gs pos="0">
                <a:srgbClr val="1F71B8"/>
              </a:gs>
              <a:gs pos="24000">
                <a:srgbClr val="2783C5"/>
              </a:gs>
              <a:gs pos="100000">
                <a:srgbClr val="3399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24BA5C-E4D5-4E07-ACFF-0DC57EDD5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02" y="307460"/>
            <a:ext cx="9590903" cy="491610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Título diapositiva</a:t>
            </a:r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8F48777-16CD-47C6-AA9B-5114E11AD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316" y="-3438"/>
            <a:ext cx="606136" cy="8572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67C4924-3662-4243-9C41-7E80DCE7A2A9}"/>
              </a:ext>
            </a:extLst>
          </p:cNvPr>
          <p:cNvSpPr/>
          <p:nvPr/>
        </p:nvSpPr>
        <p:spPr>
          <a:xfrm>
            <a:off x="0" y="375465"/>
            <a:ext cx="355599" cy="355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7047904E-E36F-4660-9B06-39D7D5962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79" y="1479478"/>
            <a:ext cx="4421314" cy="5016757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BE8911A-5157-4A57-ADDF-4484319AE3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32633" y="1479477"/>
            <a:ext cx="4421314" cy="5016757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2" name="Imagen 11" descr="Imagen que contiene Texto&#10;&#10;Descripción generada automáticamente">
            <a:extLst>
              <a:ext uri="{FF2B5EF4-FFF2-40B4-BE49-F238E27FC236}">
                <a16:creationId xmlns:a16="http://schemas.microsoft.com/office/drawing/2014/main" id="{2B695FD7-9F9F-410F-A47E-26E886A62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10" y="5505428"/>
            <a:ext cx="1351159" cy="136081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28869DC-FC19-4D02-8EE3-74B62FB0E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450" y="2540861"/>
            <a:ext cx="393270" cy="1790628"/>
          </a:xfrm>
          <a:prstGeom prst="rect">
            <a:avLst/>
          </a:prstGeom>
        </p:spPr>
      </p:pic>
      <p:sp>
        <p:nvSpPr>
          <p:cNvPr id="10" name="Rectángulo: una sola esquina redondeada 9">
            <a:extLst>
              <a:ext uri="{FF2B5EF4-FFF2-40B4-BE49-F238E27FC236}">
                <a16:creationId xmlns:a16="http://schemas.microsoft.com/office/drawing/2014/main" id="{4EB68488-B8EB-4A59-9733-503AE47306C0}"/>
              </a:ext>
            </a:extLst>
          </p:cNvPr>
          <p:cNvSpPr/>
          <p:nvPr userDrawn="1"/>
        </p:nvSpPr>
        <p:spPr>
          <a:xfrm flipV="1">
            <a:off x="0" y="-1"/>
            <a:ext cx="11784458" cy="1078787"/>
          </a:xfrm>
          <a:prstGeom prst="round1Rect">
            <a:avLst>
              <a:gd name="adj" fmla="val 47254"/>
            </a:avLst>
          </a:prstGeom>
          <a:gradFill>
            <a:gsLst>
              <a:gs pos="0">
                <a:srgbClr val="1F71B8"/>
              </a:gs>
              <a:gs pos="24000">
                <a:srgbClr val="2783C5"/>
              </a:gs>
              <a:gs pos="100000">
                <a:srgbClr val="3399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C7728E6-B26B-485F-8EC9-788129F52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316" y="-3438"/>
            <a:ext cx="606136" cy="85725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3095C91-84B8-4888-B526-F3692389B38F}"/>
              </a:ext>
            </a:extLst>
          </p:cNvPr>
          <p:cNvSpPr/>
          <p:nvPr userDrawn="1"/>
        </p:nvSpPr>
        <p:spPr>
          <a:xfrm>
            <a:off x="0" y="375465"/>
            <a:ext cx="355599" cy="355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7" name="Imagen 16" descr="Imagen que contiene Texto&#10;&#10;Descripción generada automáticamente">
            <a:extLst>
              <a:ext uri="{FF2B5EF4-FFF2-40B4-BE49-F238E27FC236}">
                <a16:creationId xmlns:a16="http://schemas.microsoft.com/office/drawing/2014/main" id="{35A04566-7C97-432F-BEE3-D955E48907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10" y="5505428"/>
            <a:ext cx="1351159" cy="136081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057AC5E-0E0F-4F22-990A-96CA6B4CB7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450" y="2540861"/>
            <a:ext cx="393270" cy="17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19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una sola esquina redondeada 3">
            <a:extLst>
              <a:ext uri="{FF2B5EF4-FFF2-40B4-BE49-F238E27FC236}">
                <a16:creationId xmlns:a16="http://schemas.microsoft.com/office/drawing/2014/main" id="{CD463C38-FCE2-4C20-91A5-0A579DE77838}"/>
              </a:ext>
            </a:extLst>
          </p:cNvPr>
          <p:cNvSpPr/>
          <p:nvPr userDrawn="1"/>
        </p:nvSpPr>
        <p:spPr>
          <a:xfrm flipV="1">
            <a:off x="0" y="-1"/>
            <a:ext cx="11784458" cy="1078787"/>
          </a:xfrm>
          <a:prstGeom prst="round1Rect">
            <a:avLst>
              <a:gd name="adj" fmla="val 47254"/>
            </a:avLst>
          </a:prstGeom>
          <a:gradFill>
            <a:gsLst>
              <a:gs pos="0">
                <a:srgbClr val="1F71B8"/>
              </a:gs>
              <a:gs pos="24000">
                <a:srgbClr val="2783C5"/>
              </a:gs>
              <a:gs pos="100000">
                <a:srgbClr val="3399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24BA5C-E4D5-4E07-ACFF-0DC57EDD5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02" y="307460"/>
            <a:ext cx="9590903" cy="491610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 diapositiva</a:t>
            </a:r>
            <a:endParaRPr lang="es-CO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8F48777-16CD-47C6-AA9B-5114E11ADA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316" y="-3438"/>
            <a:ext cx="606136" cy="8572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67C4924-3662-4243-9C41-7E80DCE7A2A9}"/>
              </a:ext>
            </a:extLst>
          </p:cNvPr>
          <p:cNvSpPr/>
          <p:nvPr userDrawn="1"/>
        </p:nvSpPr>
        <p:spPr>
          <a:xfrm>
            <a:off x="0" y="375465"/>
            <a:ext cx="355599" cy="355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7047904E-E36F-4660-9B06-39D7D5962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79" y="1479478"/>
            <a:ext cx="4421314" cy="5016757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BE8911A-5157-4A57-ADDF-4484319AE3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32633" y="1479477"/>
            <a:ext cx="4421314" cy="5016757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0" name="Imagen 9" descr="Imagen que contiene Texto&#10;&#10;Descripción generada automáticamente">
            <a:extLst>
              <a:ext uri="{FF2B5EF4-FFF2-40B4-BE49-F238E27FC236}">
                <a16:creationId xmlns:a16="http://schemas.microsoft.com/office/drawing/2014/main" id="{98E593B8-39B5-4C4F-A223-2D0EF0DAA7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10" y="5505428"/>
            <a:ext cx="1351159" cy="136081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1F6FCCF-A99D-4A91-96FA-FF41C421E5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30" y="2521357"/>
            <a:ext cx="393269" cy="179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4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5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arkPro-Book" panose="020B0604020101010102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187">
          <p15:clr>
            <a:srgbClr val="F26B43"/>
          </p15:clr>
        </p15:guide>
        <p15:guide id="14" pos="7401">
          <p15:clr>
            <a:srgbClr val="F26B43"/>
          </p15:clr>
        </p15:guide>
        <p15:guide id="15" orient="horz" pos="4133">
          <p15:clr>
            <a:srgbClr val="F26B43"/>
          </p15:clr>
        </p15:guide>
        <p15:guide id="16" pos="393">
          <p15:clr>
            <a:srgbClr val="F26B43"/>
          </p15:clr>
        </p15:guide>
        <p15:guide id="17" orient="horz" pos="2160">
          <p15:clr>
            <a:srgbClr val="F26B43"/>
          </p15:clr>
        </p15:guide>
        <p15:guide id="18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52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90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arkPro-Book" panose="020B0604020101010102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187">
          <p15:clr>
            <a:srgbClr val="F26B43"/>
          </p15:clr>
        </p15:guide>
        <p15:guide id="14" pos="7401">
          <p15:clr>
            <a:srgbClr val="F26B43"/>
          </p15:clr>
        </p15:guide>
        <p15:guide id="15" orient="horz" pos="4133">
          <p15:clr>
            <a:srgbClr val="F26B43"/>
          </p15:clr>
        </p15:guide>
        <p15:guide id="16" pos="393">
          <p15:clr>
            <a:srgbClr val="F26B43"/>
          </p15:clr>
        </p15:guide>
        <p15:guide id="17" orient="horz" pos="2160">
          <p15:clr>
            <a:srgbClr val="F26B43"/>
          </p15:clr>
        </p15:guide>
        <p15:guide id="18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748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95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7401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393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60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arkPro-Book" panose="020B0604020101010102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187">
          <p15:clr>
            <a:srgbClr val="F26B43"/>
          </p15:clr>
        </p15:guide>
        <p15:guide id="14" pos="7401">
          <p15:clr>
            <a:srgbClr val="F26B43"/>
          </p15:clr>
        </p15:guide>
        <p15:guide id="15" orient="horz" pos="4133">
          <p15:clr>
            <a:srgbClr val="F26B43"/>
          </p15:clr>
        </p15:guide>
        <p15:guide id="16" pos="393">
          <p15:clr>
            <a:srgbClr val="F26B43"/>
          </p15:clr>
        </p15:guide>
        <p15:guide id="17" orient="horz" pos="2160">
          <p15:clr>
            <a:srgbClr val="F26B43"/>
          </p15:clr>
        </p15:guide>
        <p15:guide id="18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37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arkPro-Book" panose="020B0604020101010102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187">
          <p15:clr>
            <a:srgbClr val="F26B43"/>
          </p15:clr>
        </p15:guide>
        <p15:guide id="14" pos="7401">
          <p15:clr>
            <a:srgbClr val="F26B43"/>
          </p15:clr>
        </p15:guide>
        <p15:guide id="15" orient="horz" pos="4133">
          <p15:clr>
            <a:srgbClr val="F26B43"/>
          </p15:clr>
        </p15:guide>
        <p15:guide id="16" pos="393">
          <p15:clr>
            <a:srgbClr val="F26B43"/>
          </p15:clr>
        </p15:guide>
        <p15:guide id="17" orient="horz" pos="2160">
          <p15:clr>
            <a:srgbClr val="F26B43"/>
          </p15:clr>
        </p15:guide>
        <p15:guide id="18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9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arkPro-Book" panose="020B0604020101010102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rkPro-Book" panose="020B0604020101010102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187">
          <p15:clr>
            <a:srgbClr val="F26B43"/>
          </p15:clr>
        </p15:guide>
        <p15:guide id="14" pos="7401">
          <p15:clr>
            <a:srgbClr val="F26B43"/>
          </p15:clr>
        </p15:guide>
        <p15:guide id="15" orient="horz" pos="4133">
          <p15:clr>
            <a:srgbClr val="F26B43"/>
          </p15:clr>
        </p15:guide>
        <p15:guide id="16" pos="393">
          <p15:clr>
            <a:srgbClr val="F26B43"/>
          </p15:clr>
        </p15:guide>
        <p15:guide id="17" orient="horz" pos="2160">
          <p15:clr>
            <a:srgbClr val="F26B43"/>
          </p15:clr>
        </p15:guide>
        <p15:guide id="18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0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17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9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svg"/><Relationship Id="rId18" Type="http://schemas.openxmlformats.org/officeDocument/2006/relationships/image" Target="../media/image113.png"/><Relationship Id="rId3" Type="http://schemas.openxmlformats.org/officeDocument/2006/relationships/image" Target="../media/image98.png"/><Relationship Id="rId21" Type="http://schemas.openxmlformats.org/officeDocument/2006/relationships/image" Target="../media/image116.svg"/><Relationship Id="rId7" Type="http://schemas.openxmlformats.org/officeDocument/2006/relationships/image" Target="../media/image102.svg"/><Relationship Id="rId12" Type="http://schemas.openxmlformats.org/officeDocument/2006/relationships/image" Target="../media/image107.png"/><Relationship Id="rId17" Type="http://schemas.openxmlformats.org/officeDocument/2006/relationships/image" Target="../media/image112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svg"/><Relationship Id="rId15" Type="http://schemas.openxmlformats.org/officeDocument/2006/relationships/image" Target="../media/image110.svg"/><Relationship Id="rId23" Type="http://schemas.openxmlformats.org/officeDocument/2006/relationships/image" Target="../media/image118.svg"/><Relationship Id="rId10" Type="http://schemas.openxmlformats.org/officeDocument/2006/relationships/image" Target="../media/image105.png"/><Relationship Id="rId19" Type="http://schemas.openxmlformats.org/officeDocument/2006/relationships/image" Target="../media/image114.svg"/><Relationship Id="rId4" Type="http://schemas.openxmlformats.org/officeDocument/2006/relationships/image" Target="../media/image99.svg"/><Relationship Id="rId9" Type="http://schemas.openxmlformats.org/officeDocument/2006/relationships/image" Target="../media/image104.sv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2.jpeg"/><Relationship Id="rId11" Type="http://schemas.openxmlformats.org/officeDocument/2006/relationships/image" Target="../media/image87.png"/><Relationship Id="rId5" Type="http://schemas.openxmlformats.org/officeDocument/2006/relationships/image" Target="../media/image121.jpeg"/><Relationship Id="rId10" Type="http://schemas.openxmlformats.org/officeDocument/2006/relationships/image" Target="../media/image86.png"/><Relationship Id="rId4" Type="http://schemas.openxmlformats.org/officeDocument/2006/relationships/image" Target="../media/image120.jpe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8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7.sv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65.svg"/><Relationship Id="rId9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6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8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6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jpeg"/><Relationship Id="rId4" Type="http://schemas.openxmlformats.org/officeDocument/2006/relationships/image" Target="../media/image63.png"/><Relationship Id="rId9" Type="http://schemas.openxmlformats.org/officeDocument/2006/relationships/image" Target="../media/image9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C9AF-F138-BC4C-BAC0-8475E5C7E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263" y="3019796"/>
            <a:ext cx="8382088" cy="1089529"/>
          </a:xfrm>
        </p:spPr>
        <p:txBody>
          <a:bodyPr/>
          <a:lstStyle/>
          <a:p>
            <a:pPr algn="ctr"/>
            <a:r>
              <a:rPr lang="es-MX" sz="3600" dirty="0"/>
              <a:t>Gracias por su asistencia, </a:t>
            </a:r>
            <a:br>
              <a:rPr lang="es-MX" sz="3600" dirty="0"/>
            </a:br>
            <a:r>
              <a:rPr lang="es-MX" sz="3600" dirty="0"/>
              <a:t>daremos inicio a las 8:05 am.</a:t>
            </a:r>
            <a:endParaRPr lang="en-CO" sz="3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82B5AC-887A-9340-BDC5-DAE8B08BED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030" y="4451732"/>
            <a:ext cx="6330269" cy="424732"/>
          </a:xfrm>
        </p:spPr>
        <p:txBody>
          <a:bodyPr/>
          <a:lstStyle/>
          <a:p>
            <a:r>
              <a:rPr lang="es-ES" sz="2000" dirty="0"/>
              <a:t>Iniciativa Cluster </a:t>
            </a:r>
            <a:r>
              <a:rPr lang="es-ES" sz="2000" dirty="0" err="1"/>
              <a:t>Farmaceutico</a:t>
            </a:r>
            <a:r>
              <a:rPr lang="es-ES" sz="2000" dirty="0"/>
              <a:t> Bogotá – región. </a:t>
            </a:r>
          </a:p>
          <a:p>
            <a:r>
              <a:rPr lang="es-ES" sz="2000" dirty="0"/>
              <a:t>Bogota, 22 Marzo - 2023</a:t>
            </a:r>
            <a:endParaRPr lang="en-CO" sz="2000" dirty="0"/>
          </a:p>
        </p:txBody>
      </p:sp>
    </p:spTree>
    <p:extLst>
      <p:ext uri="{BB962C8B-B14F-4D97-AF65-F5344CB8AC3E}">
        <p14:creationId xmlns:p14="http://schemas.microsoft.com/office/powerpoint/2010/main" val="2128126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12E9D1E0-DBD0-4519-0E46-4858E334C905}"/>
              </a:ext>
            </a:extLst>
          </p:cNvPr>
          <p:cNvSpPr txBox="1"/>
          <p:nvPr/>
        </p:nvSpPr>
        <p:spPr>
          <a:xfrm>
            <a:off x="290018" y="109604"/>
            <a:ext cx="918649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2400" b="1" dirty="0">
                <a:solidFill>
                  <a:schemeClr val="tx2"/>
                </a:solidFill>
                <a:ea typeface="+mj-ea"/>
                <a:cs typeface="+mj-cs"/>
              </a:rPr>
              <a:t>4 Misiones comerciales para los empresarios y posicionamiento de la industria Farmacéutica de Bogotá.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F75B53-749D-60E0-CFC1-579D59EF9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68"/>
          <a:stretch/>
        </p:blipFill>
        <p:spPr>
          <a:xfrm>
            <a:off x="331599" y="1429357"/>
            <a:ext cx="4293857" cy="302004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E5678B0-5130-7438-00B4-0A93D9053F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3"/>
          <a:stretch/>
        </p:blipFill>
        <p:spPr>
          <a:xfrm>
            <a:off x="7608900" y="3666247"/>
            <a:ext cx="4293082" cy="308214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168B6B-0A09-A63E-7C01-C9FBD02E7AF9}"/>
              </a:ext>
            </a:extLst>
          </p:cNvPr>
          <p:cNvSpPr txBox="1"/>
          <p:nvPr/>
        </p:nvSpPr>
        <p:spPr>
          <a:xfrm>
            <a:off x="331599" y="1088838"/>
            <a:ext cx="4293857" cy="340519"/>
          </a:xfrm>
          <a:prstGeom prst="roundRect">
            <a:avLst/>
          </a:prstGeom>
          <a:solidFill>
            <a:srgbClr val="DD003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rgbClr val="FFFFFF"/>
                </a:solidFill>
                <a:latin typeface="Arial  "/>
              </a:rPr>
              <a:t>Misión Comercial – LIMA / PERÚ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 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C4832-32D8-F1BB-A8E5-EA7C17C77E7B}"/>
              </a:ext>
            </a:extLst>
          </p:cNvPr>
          <p:cNvSpPr txBox="1"/>
          <p:nvPr/>
        </p:nvSpPr>
        <p:spPr>
          <a:xfrm>
            <a:off x="7608900" y="3191753"/>
            <a:ext cx="4293857" cy="340519"/>
          </a:xfrm>
          <a:prstGeom prst="roundRect">
            <a:avLst/>
          </a:prstGeom>
          <a:solidFill>
            <a:srgbClr val="DD003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rgbClr val="FFFFFF"/>
                </a:solidFill>
                <a:latin typeface="Arial  "/>
              </a:rPr>
              <a:t>Misión Comercial – CIUDAD DE GUATEMALA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 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D7E514-FA53-A3A1-5573-0774585D3F75}"/>
              </a:ext>
            </a:extLst>
          </p:cNvPr>
          <p:cNvSpPr txBox="1"/>
          <p:nvPr/>
        </p:nvSpPr>
        <p:spPr>
          <a:xfrm>
            <a:off x="4883263" y="1105913"/>
            <a:ext cx="69771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/>
              <a:t>En total se llevaron a cabo </a:t>
            </a:r>
            <a:r>
              <a:rPr lang="es-MX" sz="2000" b="1" dirty="0">
                <a:solidFill>
                  <a:srgbClr val="DD0033"/>
                </a:solidFill>
              </a:rPr>
              <a:t>90 citas comerciales </a:t>
            </a:r>
            <a:r>
              <a:rPr lang="es-MX" sz="2000" dirty="0"/>
              <a:t>entre los empresarios de la misión comercial de Bogotá y empresarios internacionales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/>
              <a:t>Se desarrollaron </a:t>
            </a:r>
            <a:r>
              <a:rPr lang="es-MX" sz="2000" b="1" dirty="0">
                <a:solidFill>
                  <a:srgbClr val="DD0033"/>
                </a:solidFill>
              </a:rPr>
              <a:t>4 jornadas de Networking </a:t>
            </a:r>
            <a:r>
              <a:rPr lang="es-MX" sz="2000" dirty="0"/>
              <a:t>con una participación de </a:t>
            </a:r>
            <a:r>
              <a:rPr lang="es-MX" sz="2000" b="1" dirty="0">
                <a:solidFill>
                  <a:srgbClr val="DD0033"/>
                </a:solidFill>
              </a:rPr>
              <a:t>200 empresarios participantes</a:t>
            </a:r>
            <a:r>
              <a:rPr lang="es-MX" sz="2000" dirty="0"/>
              <a:t>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498FB82-DE2C-F859-2D49-BDDD6E9FF6AA}"/>
              </a:ext>
            </a:extLst>
          </p:cNvPr>
          <p:cNvSpPr txBox="1"/>
          <p:nvPr/>
        </p:nvSpPr>
        <p:spPr>
          <a:xfrm>
            <a:off x="331599" y="4762332"/>
            <a:ext cx="65902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DD0033"/>
                </a:solidFill>
              </a:rPr>
              <a:t>30 Reuniones institucionales </a:t>
            </a:r>
            <a:r>
              <a:rPr lang="es-MX" sz="2000" dirty="0"/>
              <a:t>con gremios farmacéuticos, entidades sanitarias y agropecuarias, así como representantes del  Ministerio de Salud y de promoción de la inversión extranjera de los países visitados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3466568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4D6597EB-E952-843A-D226-8CFC5BCFC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8891C2A9-67F8-7B2C-E4AA-930E891FC738}"/>
              </a:ext>
            </a:extLst>
          </p:cNvPr>
          <p:cNvSpPr txBox="1"/>
          <p:nvPr/>
        </p:nvSpPr>
        <p:spPr>
          <a:xfrm>
            <a:off x="348343" y="359621"/>
            <a:ext cx="11767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Fortalecimiento del entorno sectorial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71B329DF-64F2-F85D-94B9-1B5B60455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78" y="5149570"/>
            <a:ext cx="3477001" cy="32003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12E7731-CE36-7591-2DB3-995B5F8AF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94480"/>
            <a:ext cx="3644282" cy="328052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D8FFFFF-7BD6-95C4-1A46-29FCC6BD7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V="1">
            <a:off x="2933205" y="1694480"/>
            <a:ext cx="4960273" cy="496265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AD74349-D8A4-FF7D-4473-74E6BABC873C}"/>
              </a:ext>
            </a:extLst>
          </p:cNvPr>
          <p:cNvSpPr txBox="1"/>
          <p:nvPr/>
        </p:nvSpPr>
        <p:spPr>
          <a:xfrm>
            <a:off x="3417424" y="1694480"/>
            <a:ext cx="441687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Articular la academia, empresa y gobierno (gremios e instituciones de apoyo) para el fortalecimiento del sector.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Participar en instancias de política publica farmacéutica.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Fortalecimiento del  canal comercializador (segmento de droguerías y tiendas naturistas) de la ciudad. </a:t>
            </a:r>
          </a:p>
        </p:txBody>
      </p:sp>
    </p:spTree>
    <p:extLst>
      <p:ext uri="{BB962C8B-B14F-4D97-AF65-F5344CB8AC3E}">
        <p14:creationId xmlns:p14="http://schemas.microsoft.com/office/powerpoint/2010/main" val="92250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3B8450-AC9C-5F7D-AE34-8FE45E45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344386"/>
            <a:ext cx="10793233" cy="424732"/>
          </a:xfrm>
        </p:spPr>
        <p:txBody>
          <a:bodyPr/>
          <a:lstStyle/>
          <a:p>
            <a:r>
              <a:rPr lang="es-CO" sz="2400" dirty="0"/>
              <a:t>RESULTADOS GESTIÓN CLÚSTER FARMACÉUTICO 2019 - 2022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6F669309-9E97-56A0-1EC5-E03BA7C8C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7795" y="968829"/>
            <a:ext cx="5364000" cy="567951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0A92369D-F21C-47AA-4E2F-2F290EC85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39156" y="968829"/>
            <a:ext cx="5364000" cy="5679519"/>
          </a:xfrm>
          <a:prstGeom prst="rect">
            <a:avLst/>
          </a:prstGeom>
        </p:spPr>
      </p:pic>
      <p:pic>
        <p:nvPicPr>
          <p:cNvPr id="23" name="Gráfico 22" descr="Libro abierto con relleno sólido">
            <a:extLst>
              <a:ext uri="{FF2B5EF4-FFF2-40B4-BE49-F238E27FC236}">
                <a16:creationId xmlns:a16="http://schemas.microsoft.com/office/drawing/2014/main" id="{735FB6A7-9C2C-63A8-558D-CE7C5F3F8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0731" y="4155056"/>
            <a:ext cx="648000" cy="64800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010C6F30-AF22-7795-AF2A-A2AB1602DA0B}"/>
              </a:ext>
            </a:extLst>
          </p:cNvPr>
          <p:cNvSpPr txBox="1"/>
          <p:nvPr/>
        </p:nvSpPr>
        <p:spPr>
          <a:xfrm>
            <a:off x="1959117" y="1118822"/>
            <a:ext cx="3580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3000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empresas beneficiarias de programas de 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formación y capacitación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especializada.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0F8320B-AA7F-7BFE-CFC8-EF2E1D0FF68A}"/>
              </a:ext>
            </a:extLst>
          </p:cNvPr>
          <p:cNvSpPr txBox="1"/>
          <p:nvPr/>
        </p:nvSpPr>
        <p:spPr>
          <a:xfrm>
            <a:off x="1957445" y="2113695"/>
            <a:ext cx="35802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+ 150 citas comerciales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organizadas (virtual – presencial) con compradores internacionales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A76D327-EBF4-400D-2EC0-CF43318225EE}"/>
              </a:ext>
            </a:extLst>
          </p:cNvPr>
          <p:cNvSpPr txBox="1"/>
          <p:nvPr/>
        </p:nvSpPr>
        <p:spPr>
          <a:xfrm>
            <a:off x="1974939" y="3045089"/>
            <a:ext cx="35802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informes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 de acceso a mercados internacionales y 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misiones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comerciales organizadas.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7B9A8AC-562C-B1E9-88DE-6736BD5EB988}"/>
              </a:ext>
            </a:extLst>
          </p:cNvPr>
          <p:cNvSpPr txBox="1"/>
          <p:nvPr/>
        </p:nvSpPr>
        <p:spPr>
          <a:xfrm>
            <a:off x="2094244" y="5088952"/>
            <a:ext cx="35802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rutas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registro sanitario de medicamentos para mercados internacionales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487F1BF-3702-1755-70E4-C433E31A21AC}"/>
              </a:ext>
            </a:extLst>
          </p:cNvPr>
          <p:cNvSpPr txBox="1"/>
          <p:nvPr/>
        </p:nvSpPr>
        <p:spPr>
          <a:xfrm>
            <a:off x="7495609" y="3515828"/>
            <a:ext cx="35802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Análisis de 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s-C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ercados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en sus diferencias y similitudes en registro sanitario de medicamentos.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01D557B-665E-1146-4196-975F8BABB661}"/>
              </a:ext>
            </a:extLst>
          </p:cNvPr>
          <p:cNvSpPr txBox="1"/>
          <p:nvPr/>
        </p:nvSpPr>
        <p:spPr>
          <a:xfrm>
            <a:off x="7410799" y="4548267"/>
            <a:ext cx="3580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congresos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intergremiales de investigación clínica con más de 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1000 asistentes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certificados.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185EB79-B1A2-5FFA-9A88-49A838EFF7A4}"/>
              </a:ext>
            </a:extLst>
          </p:cNvPr>
          <p:cNvSpPr txBox="1"/>
          <p:nvPr/>
        </p:nvSpPr>
        <p:spPr>
          <a:xfrm>
            <a:off x="7448185" y="1292427"/>
            <a:ext cx="35802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+500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C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Drogueiras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y tiendas naturistas  beneficiadas a través del programa de reactivación </a:t>
            </a:r>
            <a:r>
              <a:rPr kumimoji="0" lang="es-C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economica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577D27DB-8D3E-DCE8-23D6-20E361BE3FBC}"/>
              </a:ext>
            </a:extLst>
          </p:cNvPr>
          <p:cNvGrpSpPr/>
          <p:nvPr/>
        </p:nvGrpSpPr>
        <p:grpSpPr>
          <a:xfrm>
            <a:off x="6597271" y="2343300"/>
            <a:ext cx="4453474" cy="1015663"/>
            <a:chOff x="6572999" y="1843762"/>
            <a:chExt cx="4453474" cy="1015663"/>
          </a:xfrm>
        </p:grpSpPr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B8B2A957-9233-B70A-0729-2BA04D7A3E90}"/>
                </a:ext>
              </a:extLst>
            </p:cNvPr>
            <p:cNvSpPr txBox="1"/>
            <p:nvPr/>
          </p:nvSpPr>
          <p:spPr>
            <a:xfrm>
              <a:off x="7446203" y="1843762"/>
              <a:ext cx="35802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110</a:t>
              </a:r>
              <a:r>
                <a:rPr kumimoji="0" lang="es-C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droguerías y tiendas naturistas  impactadas con un programa para la apropiación de estrategias digitales y comerciales</a:t>
              </a: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1" name="Gráfico 50" descr="Smartphone con relleno sólido">
              <a:extLst>
                <a:ext uri="{FF2B5EF4-FFF2-40B4-BE49-F238E27FC236}">
                  <a16:creationId xmlns:a16="http://schemas.microsoft.com/office/drawing/2014/main" id="{A65554B7-44BC-791E-A254-064F0563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72999" y="1919871"/>
              <a:ext cx="648000" cy="648000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7A0E1EBA-4B48-CDDF-8669-6E2CB3E1ADD4}"/>
              </a:ext>
            </a:extLst>
          </p:cNvPr>
          <p:cNvSpPr txBox="1"/>
          <p:nvPr/>
        </p:nvSpPr>
        <p:spPr>
          <a:xfrm>
            <a:off x="2030629" y="4192201"/>
            <a:ext cx="3580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GUIA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validación de procesos de manufactura para el sector farmacéutico.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áfico 6" descr="Maestro con relleno sólido">
            <a:extLst>
              <a:ext uri="{FF2B5EF4-FFF2-40B4-BE49-F238E27FC236}">
                <a16:creationId xmlns:a16="http://schemas.microsoft.com/office/drawing/2014/main" id="{762DB535-A9B9-5DEF-0E10-7F37BA9EB0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1722" y="1035604"/>
            <a:ext cx="914400" cy="914400"/>
          </a:xfrm>
          <a:prstGeom prst="rect">
            <a:avLst/>
          </a:prstGeom>
        </p:spPr>
      </p:pic>
      <p:pic>
        <p:nvPicPr>
          <p:cNvPr id="15" name="Gráfico 14" descr="Crecimiento empresarial con relleno sólido">
            <a:extLst>
              <a:ext uri="{FF2B5EF4-FFF2-40B4-BE49-F238E27FC236}">
                <a16:creationId xmlns:a16="http://schemas.microsoft.com/office/drawing/2014/main" id="{6B14C0DB-F48A-2B10-3822-8A8824932A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7604" y="2067436"/>
            <a:ext cx="914400" cy="914400"/>
          </a:xfrm>
          <a:prstGeom prst="rect">
            <a:avLst/>
          </a:prstGeom>
        </p:spPr>
      </p:pic>
      <p:pic>
        <p:nvPicPr>
          <p:cNvPr id="18" name="Gráfico 17" descr="Trabajo remoto con relleno sólido">
            <a:extLst>
              <a:ext uri="{FF2B5EF4-FFF2-40B4-BE49-F238E27FC236}">
                <a16:creationId xmlns:a16="http://schemas.microsoft.com/office/drawing/2014/main" id="{EC59151B-E14B-C7BD-5664-C9AE8D33D7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8855" y="3042669"/>
            <a:ext cx="914400" cy="914400"/>
          </a:xfrm>
          <a:prstGeom prst="rect">
            <a:avLst/>
          </a:prstGeom>
        </p:spPr>
      </p:pic>
      <p:pic>
        <p:nvPicPr>
          <p:cNvPr id="22" name="Gráfico 21" descr="Globo terráqueo: América con relleno sólido">
            <a:extLst>
              <a:ext uri="{FF2B5EF4-FFF2-40B4-BE49-F238E27FC236}">
                <a16:creationId xmlns:a16="http://schemas.microsoft.com/office/drawing/2014/main" id="{959680E7-56D5-E22E-CD61-54FDB01F3B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31803" y="3449663"/>
            <a:ext cx="914400" cy="914400"/>
          </a:xfrm>
          <a:prstGeom prst="rect">
            <a:avLst/>
          </a:prstGeom>
        </p:spPr>
      </p:pic>
      <p:pic>
        <p:nvPicPr>
          <p:cNvPr id="26" name="Gráfico 25" descr="Microscopio con relleno sólido">
            <a:extLst>
              <a:ext uri="{FF2B5EF4-FFF2-40B4-BE49-F238E27FC236}">
                <a16:creationId xmlns:a16="http://schemas.microsoft.com/office/drawing/2014/main" id="{4809C9E2-D34C-F26E-B7C0-6097118D7F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64731" y="4614717"/>
            <a:ext cx="914400" cy="914400"/>
          </a:xfrm>
          <a:prstGeom prst="rect">
            <a:avLst/>
          </a:prstGeom>
        </p:spPr>
      </p:pic>
      <p:pic>
        <p:nvPicPr>
          <p:cNvPr id="35" name="Gráfico 34" descr="Portapapeles con relleno sólido">
            <a:extLst>
              <a:ext uri="{FF2B5EF4-FFF2-40B4-BE49-F238E27FC236}">
                <a16:creationId xmlns:a16="http://schemas.microsoft.com/office/drawing/2014/main" id="{C11FD681-2F4A-56CD-EFD8-534AFEA55F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51722" y="5031861"/>
            <a:ext cx="914400" cy="914400"/>
          </a:xfrm>
          <a:prstGeom prst="rect">
            <a:avLst/>
          </a:prstGeom>
        </p:spPr>
      </p:pic>
      <p:pic>
        <p:nvPicPr>
          <p:cNvPr id="50" name="Gráfico 49" descr="Medicina con relleno sólido">
            <a:extLst>
              <a:ext uri="{FF2B5EF4-FFF2-40B4-BE49-F238E27FC236}">
                <a16:creationId xmlns:a16="http://schemas.microsoft.com/office/drawing/2014/main" id="{C3FE7450-E131-B55F-BD05-1DB6D15DD65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57273" y="12490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55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16" descr="Descargar fondos de pantalla Boliviano de la bandera, Bolivia, la bandera  nacional, los símbolos nacionales, la bandera de Bolivia libre. Imágenes  fondos de des… | Bolivian flag, Bolivia flag, Bolivia">
            <a:extLst>
              <a:ext uri="{FF2B5EF4-FFF2-40B4-BE49-F238E27FC236}">
                <a16:creationId xmlns:a16="http://schemas.microsoft.com/office/drawing/2014/main" id="{D0FBFBCC-017F-421B-8764-89CC23E559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5779" y="29747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44586CA-7EB3-384F-8DE9-B7F844995522}"/>
              </a:ext>
            </a:extLst>
          </p:cNvPr>
          <p:cNvSpPr txBox="1"/>
          <p:nvPr/>
        </p:nvSpPr>
        <p:spPr>
          <a:xfrm>
            <a:off x="305525" y="1014481"/>
            <a:ext cx="5782236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DD00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INFORME No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DD00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México y Guatemala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72AF313-ED5B-96B0-D584-53456695F19C}"/>
              </a:ext>
            </a:extLst>
          </p:cNvPr>
          <p:cNvSpPr txBox="1"/>
          <p:nvPr/>
        </p:nvSpPr>
        <p:spPr>
          <a:xfrm>
            <a:off x="5956180" y="1006965"/>
            <a:ext cx="5782236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DD00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INFORME No </a:t>
            </a:r>
            <a:r>
              <a:rPr lang="es-MX" sz="2800" b="1" dirty="0">
                <a:solidFill>
                  <a:srgbClr val="DD0033"/>
                </a:solidFill>
                <a:latin typeface="Arial  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DD00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Bolivia, Ecuador y Perú</a:t>
            </a:r>
          </a:p>
        </p:txBody>
      </p:sp>
      <p:pic>
        <p:nvPicPr>
          <p:cNvPr id="11" name="Picture 8" descr="Bandera de guatemala | Foto Gratis">
            <a:extLst>
              <a:ext uri="{FF2B5EF4-FFF2-40B4-BE49-F238E27FC236}">
                <a16:creationId xmlns:a16="http://schemas.microsoft.com/office/drawing/2014/main" id="{257FA493-6424-E18A-CBB4-D3834FAA1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28" y="3098159"/>
            <a:ext cx="1055610" cy="61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▷▷【Historia de la Bandera de Perú】">
            <a:extLst>
              <a:ext uri="{FF2B5EF4-FFF2-40B4-BE49-F238E27FC236}">
                <a16:creationId xmlns:a16="http://schemas.microsoft.com/office/drawing/2014/main" id="{09875CC0-EC73-E440-DC5F-2F67E1F2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490" y="3040126"/>
            <a:ext cx="1095141" cy="61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Bandera de ecuador, con textura de tejido ondulado. | Foto Premium">
            <a:extLst>
              <a:ext uri="{FF2B5EF4-FFF2-40B4-BE49-F238E27FC236}">
                <a16:creationId xmlns:a16="http://schemas.microsoft.com/office/drawing/2014/main" id="{1EB5C5BC-A0AB-CDAE-DA7C-6F34F7ED2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126" y="3054690"/>
            <a:ext cx="1092220" cy="6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La Bandera Nacional De Bolivia Foto de stock y más banco de imágenes de  Bolivia - Bolivia, Bandera, Bandera boliviana - iStock">
            <a:extLst>
              <a:ext uri="{FF2B5EF4-FFF2-40B4-BE49-F238E27FC236}">
                <a16:creationId xmlns:a16="http://schemas.microsoft.com/office/drawing/2014/main" id="{5E7EBEF8-A881-5F70-D03C-20CB5E9F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79" y="3056457"/>
            <a:ext cx="1080803" cy="61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ignificado de la bandera y el escudo de México">
            <a:extLst>
              <a:ext uri="{FF2B5EF4-FFF2-40B4-BE49-F238E27FC236}">
                <a16:creationId xmlns:a16="http://schemas.microsoft.com/office/drawing/2014/main" id="{07EA814D-FA44-7ACC-7362-D6D3655C3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870" y="3066012"/>
            <a:ext cx="975088" cy="6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FC98829-0486-F7CE-7340-31536C027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7387" y="6229978"/>
            <a:ext cx="1146256" cy="377203"/>
          </a:xfrm>
          <a:prstGeom prst="rect">
            <a:avLst/>
          </a:prstGeom>
        </p:spPr>
      </p:pic>
      <p:pic>
        <p:nvPicPr>
          <p:cNvPr id="17" name="Imagen 16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9559E93-C7F7-1B88-63CC-3F1E349BB2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8411" y="6253729"/>
            <a:ext cx="1370063" cy="383466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D8E13A3-6A9F-4092-9F27-C64468994265}"/>
              </a:ext>
            </a:extLst>
          </p:cNvPr>
          <p:cNvSpPr txBox="1">
            <a:spLocks/>
          </p:cNvSpPr>
          <p:nvPr/>
        </p:nvSpPr>
        <p:spPr>
          <a:xfrm>
            <a:off x="-186552" y="5851790"/>
            <a:ext cx="2036607" cy="320708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b="1" dirty="0"/>
              <a:t>Financia:</a:t>
            </a:r>
            <a:endParaRPr lang="en-CO" sz="1400" b="1" dirty="0"/>
          </a:p>
        </p:txBody>
      </p:sp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D6510A00-E18A-D2E2-D939-6EA9AEDBB9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4493" y="6172498"/>
            <a:ext cx="1449868" cy="522716"/>
          </a:xfrm>
          <a:prstGeom prst="rect">
            <a:avLst/>
          </a:prstGeom>
        </p:spPr>
      </p:pic>
      <p:pic>
        <p:nvPicPr>
          <p:cNvPr id="20" name="Imagen 19" descr="Logotipo&#10;&#10;Descripción generada automáticamente">
            <a:extLst>
              <a:ext uri="{FF2B5EF4-FFF2-40B4-BE49-F238E27FC236}">
                <a16:creationId xmlns:a16="http://schemas.microsoft.com/office/drawing/2014/main" id="{23DFA318-F96B-C022-C2F2-60F2BB7405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2894" y="6111625"/>
            <a:ext cx="678166" cy="667675"/>
          </a:xfrm>
          <a:prstGeom prst="rect">
            <a:avLst/>
          </a:prstGeom>
        </p:spPr>
      </p:pic>
      <p:pic>
        <p:nvPicPr>
          <p:cNvPr id="21" name="Picture 2" descr="Logo principal Mincit">
            <a:extLst>
              <a:ext uri="{FF2B5EF4-FFF2-40B4-BE49-F238E27FC236}">
                <a16:creationId xmlns:a16="http://schemas.microsoft.com/office/drawing/2014/main" id="{04B440D9-5017-5DB5-6988-F10526272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8" y="6249439"/>
            <a:ext cx="2036607" cy="3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B05C1A3-94D4-682F-E1F4-FE48B80A00D0}"/>
              </a:ext>
            </a:extLst>
          </p:cNvPr>
          <p:cNvSpPr txBox="1"/>
          <p:nvPr/>
        </p:nvSpPr>
        <p:spPr>
          <a:xfrm>
            <a:off x="6195951" y="2190554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https://bibliotecadigital.ccb.org.co/handle/11520/28378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F1A1425-37C5-9003-900E-CE08191B1531}"/>
              </a:ext>
            </a:extLst>
          </p:cNvPr>
          <p:cNvSpPr txBox="1"/>
          <p:nvPr/>
        </p:nvSpPr>
        <p:spPr>
          <a:xfrm>
            <a:off x="180202" y="2208050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https://bibliotecadigital.ccb.org.co/handle/11520/28383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FA747AE1-1453-D281-270A-F4200A3A3C93}"/>
              </a:ext>
            </a:extLst>
          </p:cNvPr>
          <p:cNvSpPr txBox="1">
            <a:spLocks/>
          </p:cNvSpPr>
          <p:nvPr/>
        </p:nvSpPr>
        <p:spPr>
          <a:xfrm>
            <a:off x="1" y="224143"/>
            <a:ext cx="12192000" cy="6463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200" b="1" i="0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DD0033"/>
                </a:solidFill>
                <a:effectLst/>
                <a:uLnTx/>
                <a:uFillTx/>
                <a:latin typeface="Arial  "/>
                <a:ea typeface="+mj-ea"/>
                <a:cs typeface="+mj-cs"/>
              </a:rPr>
              <a:t>INFORMES COMERCIALES REGULATORIOS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dirty="0">
                <a:solidFill>
                  <a:srgbClr val="DD0033"/>
                </a:solidFill>
                <a:latin typeface="Arial  "/>
              </a:rPr>
              <a:t>ANALISIS DE DEMANDA 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DD0033"/>
              </a:solidFill>
              <a:effectLst/>
              <a:uLnTx/>
              <a:uFillTx/>
              <a:latin typeface="Arial  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3842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captura de pantalla de un celular con la fot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95D32C6-2904-8199-2D4D-7F6CE2E02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07478F6-099B-683B-A47B-5ED521D50FDC}"/>
              </a:ext>
            </a:extLst>
          </p:cNvPr>
          <p:cNvSpPr txBox="1"/>
          <p:nvPr/>
        </p:nvSpPr>
        <p:spPr>
          <a:xfrm>
            <a:off x="7031083" y="1598248"/>
            <a:ext cx="50651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Fecha: </a:t>
            </a:r>
            <a:r>
              <a:rPr lang="es-CO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Miércoles 29 de Marzo - 2023.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Hora:</a:t>
            </a:r>
            <a:r>
              <a:rPr lang="es-CO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8:00 a.m. - 10:00 a.m.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Inscríbete:</a:t>
            </a:r>
          </a:p>
          <a:p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1BFF571-A735-CFB3-703F-23763EA7F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500" t="44572" r="8571" b="13904"/>
          <a:stretch/>
        </p:blipFill>
        <p:spPr>
          <a:xfrm>
            <a:off x="8165918" y="2939142"/>
            <a:ext cx="2795451" cy="28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18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E6AD528-9044-DC8B-6F03-7474C369B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01"/>
          <a:stretch/>
        </p:blipFill>
        <p:spPr>
          <a:xfrm>
            <a:off x="0" y="0"/>
            <a:ext cx="4688230" cy="3775166"/>
          </a:xfrm>
          <a:prstGeom prst="rect">
            <a:avLst/>
          </a:prstGeom>
        </p:spPr>
      </p:pic>
      <p:pic>
        <p:nvPicPr>
          <p:cNvPr id="13" name="Imagen 12" descr="Una persona con un traje de color negro&#10;&#10;Descripción generada automáticamente">
            <a:extLst>
              <a:ext uri="{FF2B5EF4-FFF2-40B4-BE49-F238E27FC236}">
                <a16:creationId xmlns:a16="http://schemas.microsoft.com/office/drawing/2014/main" id="{FC410762-9820-585B-18C2-7A8B7F0BD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28" y="978625"/>
            <a:ext cx="3871738" cy="405166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B2E284F-E92B-D10A-2EFA-6CD07D1012A0}"/>
              </a:ext>
            </a:extLst>
          </p:cNvPr>
          <p:cNvSpPr txBox="1"/>
          <p:nvPr/>
        </p:nvSpPr>
        <p:spPr>
          <a:xfrm>
            <a:off x="6797411" y="2482504"/>
            <a:ext cx="506512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IQI. Irene Hernández </a:t>
            </a:r>
            <a:r>
              <a:rPr lang="es-MX" dirty="0" err="1"/>
              <a:t>Hernández</a:t>
            </a:r>
            <a:r>
              <a:rPr lang="es-MX" dirty="0"/>
              <a:t>. Gerente Técnico - Grupo Terra Farma. Egresada de la carrera de Ingeniería Química Industrial por el Instituto Politécnico Nacional. Auditor de calidad certificado por la American </a:t>
            </a:r>
            <a:r>
              <a:rPr lang="es-MX" dirty="0" err="1"/>
              <a:t>Society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dirty="0" err="1"/>
              <a:t>Quality</a:t>
            </a:r>
            <a:r>
              <a:rPr lang="es-MX" dirty="0"/>
              <a:t>. Formación técnica adicional en el área de análisis instrumental con conocimiento de regulaciones internacionales. Auditor en Latinoamérica. </a:t>
            </a:r>
            <a:endParaRPr lang="es-CO" dirty="0"/>
          </a:p>
        </p:txBody>
      </p:sp>
      <p:pic>
        <p:nvPicPr>
          <p:cNvPr id="16" name="Imagen 15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2DC9879-A4F8-39DC-F4B0-A69E576A8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636" y="6042274"/>
            <a:ext cx="1778336" cy="585204"/>
          </a:xfrm>
          <a:prstGeom prst="rect">
            <a:avLst/>
          </a:prstGeom>
        </p:spPr>
      </p:pic>
      <p:pic>
        <p:nvPicPr>
          <p:cNvPr id="17" name="Imagen 16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81A195B-F0D7-BA42-BD1E-03D6C0082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2917" y="6042274"/>
            <a:ext cx="2125558" cy="594921"/>
          </a:xfrm>
          <a:prstGeom prst="rect">
            <a:avLst/>
          </a:prstGeom>
        </p:spPr>
      </p:pic>
      <p:pic>
        <p:nvPicPr>
          <p:cNvPr id="19" name="Imagen 1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3A96A36-A5DE-DA67-AAE5-C2E8CBCD7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72" y="1092837"/>
            <a:ext cx="1737084" cy="138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9D33F6FF-4E2B-9D44-E82A-809622D45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189"/>
          <a:stretch/>
        </p:blipFill>
        <p:spPr>
          <a:xfrm>
            <a:off x="0" y="-368488"/>
            <a:ext cx="12192000" cy="5336274"/>
          </a:xfrm>
          <a:prstGeom prst="rect">
            <a:avLst/>
          </a:prstGeom>
        </p:spPr>
      </p:pic>
      <p:pic>
        <p:nvPicPr>
          <p:cNvPr id="2" name="Imagen 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5451FA34-7B0B-9E6F-DAD5-8E8CEDB14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563" y="5418282"/>
            <a:ext cx="4112661" cy="115109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48D5AE-0F1A-7ACF-FECA-7BB20DF18FF8}"/>
              </a:ext>
            </a:extLst>
          </p:cNvPr>
          <p:cNvSpPr txBox="1"/>
          <p:nvPr/>
        </p:nvSpPr>
        <p:spPr>
          <a:xfrm>
            <a:off x="394648" y="5052440"/>
            <a:ext cx="60933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Miguel Angel Bustos Uribe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Líder Iniciativa Cluster Farmacéutico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Cámara de Comercio de Bogotá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miguel.bustos@ccb.org.co </a:t>
            </a:r>
          </a:p>
        </p:txBody>
      </p:sp>
    </p:spTree>
    <p:extLst>
      <p:ext uri="{BB962C8B-B14F-4D97-AF65-F5344CB8AC3E}">
        <p14:creationId xmlns:p14="http://schemas.microsoft.com/office/powerpoint/2010/main" val="3623501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hay descripción alternativa para esta imagen">
            <a:extLst>
              <a:ext uri="{FF2B5EF4-FFF2-40B4-BE49-F238E27FC236}">
                <a16:creationId xmlns:a16="http://schemas.microsoft.com/office/drawing/2014/main" id="{6A3E1C6C-9909-C678-0474-7AA9845EA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33388"/>
            <a:ext cx="11439525" cy="59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94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 descr="Imagen que contiene persona, hombre, sostener, vistiendo&#10;&#10;Descripción generada automáticamente">
            <a:extLst>
              <a:ext uri="{FF2B5EF4-FFF2-40B4-BE49-F238E27FC236}">
                <a16:creationId xmlns:a16="http://schemas.microsoft.com/office/drawing/2014/main" id="{C3667FD1-B64F-418E-1901-F4FD62829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833"/>
          <a:stretch/>
        </p:blipFill>
        <p:spPr>
          <a:xfrm>
            <a:off x="6182372" y="0"/>
            <a:ext cx="6080800" cy="68580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B3EE7915-8E24-8770-D2E4-269907FA43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33" b="13723"/>
          <a:stretch/>
        </p:blipFill>
        <p:spPr>
          <a:xfrm>
            <a:off x="0" y="-81887"/>
            <a:ext cx="8351521" cy="4885898"/>
          </a:xfrm>
          <a:prstGeom prst="rect">
            <a:avLst/>
          </a:prstGeom>
        </p:spPr>
      </p:pic>
      <p:pic>
        <p:nvPicPr>
          <p:cNvPr id="37" name="Imagen 36" descr="Imagen que contiene persona, hombre, sostener, vistiendo&#10;&#10;Descripción generada automáticamente">
            <a:extLst>
              <a:ext uri="{FF2B5EF4-FFF2-40B4-BE49-F238E27FC236}">
                <a16:creationId xmlns:a16="http://schemas.microsoft.com/office/drawing/2014/main" id="{E5A4FD3D-F9EB-2139-F723-1D7A29B575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r="79201" b="66828"/>
          <a:stretch/>
        </p:blipFill>
        <p:spPr>
          <a:xfrm>
            <a:off x="7005601" y="-34660"/>
            <a:ext cx="1453190" cy="2274940"/>
          </a:xfrm>
          <a:prstGeom prst="rect">
            <a:avLst/>
          </a:prstGeom>
        </p:spPr>
      </p:pic>
      <p:pic>
        <p:nvPicPr>
          <p:cNvPr id="39" name="Imagen 38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2E585B6-432F-11AD-EFFA-9D1262C7E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2" y="6237833"/>
            <a:ext cx="1422423" cy="468082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0F1E3024-588C-B281-5441-0DD88CB4BC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 r="77695" b="85281"/>
          <a:stretch/>
        </p:blipFill>
        <p:spPr>
          <a:xfrm>
            <a:off x="2" y="498764"/>
            <a:ext cx="2719448" cy="510639"/>
          </a:xfrm>
          <a:prstGeom prst="rect">
            <a:avLst/>
          </a:prstGeom>
        </p:spPr>
      </p:pic>
      <p:pic>
        <p:nvPicPr>
          <p:cNvPr id="4" name="Imagen 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8848F1B3-134D-2FEF-929C-ABA10A0FC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04" y="6204021"/>
            <a:ext cx="1793186" cy="50189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34A668B-FC65-F86E-E02E-CFAD5662A2DF}"/>
              </a:ext>
            </a:extLst>
          </p:cNvPr>
          <p:cNvSpPr/>
          <p:nvPr/>
        </p:nvSpPr>
        <p:spPr>
          <a:xfrm>
            <a:off x="0" y="4242574"/>
            <a:ext cx="9133367" cy="1072371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arkPro" charset="0"/>
              <a:cs typeface="MarkPro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F39F6D0-CB67-DD55-7F77-34334F8D0CBF}"/>
              </a:ext>
            </a:extLst>
          </p:cNvPr>
          <p:cNvSpPr/>
          <p:nvPr/>
        </p:nvSpPr>
        <p:spPr>
          <a:xfrm>
            <a:off x="0" y="4969132"/>
            <a:ext cx="9664995" cy="1072371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arkPro" charset="0"/>
              <a:cs typeface="MarkPro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3A6197-BFA3-ACAC-9328-A5984362DBDC}"/>
              </a:ext>
            </a:extLst>
          </p:cNvPr>
          <p:cNvSpPr txBox="1"/>
          <p:nvPr/>
        </p:nvSpPr>
        <p:spPr>
          <a:xfrm>
            <a:off x="781371" y="2788191"/>
            <a:ext cx="92376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Pro-Book" panose="020B0604020101010102" pitchFamily="34" charset="77"/>
                <a:ea typeface="+mn-ea"/>
                <a:cs typeface="+mn-cs"/>
              </a:rPr>
              <a:t>Miguel Angel Bustos Uribe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Pro-Book" panose="020B0604020101010102" pitchFamily="34" charset="77"/>
                <a:ea typeface="+mn-ea"/>
                <a:cs typeface="+mn-cs"/>
              </a:rPr>
              <a:t>Líder Iniciativa Clúster Farmacéutico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Pro-Book" panose="020B0604020101010102" pitchFamily="34" charset="77"/>
                <a:ea typeface="+mn-ea"/>
                <a:cs typeface="+mn-cs"/>
              </a:rPr>
              <a:t>Cámara de Comercio de Bogotá</a:t>
            </a:r>
          </a:p>
        </p:txBody>
      </p:sp>
    </p:spTree>
    <p:extLst>
      <p:ext uri="{BB962C8B-B14F-4D97-AF65-F5344CB8AC3E}">
        <p14:creationId xmlns:p14="http://schemas.microsoft.com/office/powerpoint/2010/main" val="2230631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4AC49FB8-9430-4AA9-973E-3ED3F2A4BA54}"/>
              </a:ext>
            </a:extLst>
          </p:cNvPr>
          <p:cNvSpPr/>
          <p:nvPr/>
        </p:nvSpPr>
        <p:spPr>
          <a:xfrm>
            <a:off x="3636734" y="3567175"/>
            <a:ext cx="293884" cy="293884"/>
          </a:xfrm>
          <a:prstGeom prst="rect">
            <a:avLst/>
          </a:prstGeom>
          <a:solidFill>
            <a:srgbClr val="07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6D5F1F27-7CF1-4CD8-BD11-953EDA708164}"/>
              </a:ext>
            </a:extLst>
          </p:cNvPr>
          <p:cNvCxnSpPr>
            <a:cxnSpLocks/>
          </p:cNvCxnSpPr>
          <p:nvPr/>
        </p:nvCxnSpPr>
        <p:spPr>
          <a:xfrm flipV="1">
            <a:off x="3930618" y="4107144"/>
            <a:ext cx="0" cy="21862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25B320A3-EC4F-45E8-8301-D96EBE6E6F5B}"/>
              </a:ext>
            </a:extLst>
          </p:cNvPr>
          <p:cNvSpPr/>
          <p:nvPr/>
        </p:nvSpPr>
        <p:spPr>
          <a:xfrm>
            <a:off x="4802926" y="3534013"/>
            <a:ext cx="53576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Sofisticación de la estrategia de las empresas.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Mejorar la calidad del entorno para hacer negocios.</a:t>
            </a:r>
            <a:r>
              <a:rPr kumimoji="0" lang="ca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Empresas rentables, con nuevos productos / servicios y generadoras de empleos con calidad.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Gráfico 7" descr="Lluvia de ideas de grupo">
            <a:extLst>
              <a:ext uri="{FF2B5EF4-FFF2-40B4-BE49-F238E27FC236}">
                <a16:creationId xmlns:a16="http://schemas.microsoft.com/office/drawing/2014/main" id="{6397F108-8C67-47A3-8B08-D3A9DC03D4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7822" y="3659721"/>
            <a:ext cx="624548" cy="624548"/>
          </a:xfrm>
          <a:prstGeom prst="rect">
            <a:avLst/>
          </a:prstGeom>
        </p:spPr>
      </p:pic>
      <p:pic>
        <p:nvPicPr>
          <p:cNvPr id="9" name="Gráfico 8" descr="Gráfico de barras con tendencia alcista">
            <a:extLst>
              <a:ext uri="{FF2B5EF4-FFF2-40B4-BE49-F238E27FC236}">
                <a16:creationId xmlns:a16="http://schemas.microsoft.com/office/drawing/2014/main" id="{55690A67-158F-4DA9-8F03-6E36E2C446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57822" y="5668861"/>
            <a:ext cx="624548" cy="624548"/>
          </a:xfrm>
          <a:prstGeom prst="rect">
            <a:avLst/>
          </a:prstGeom>
        </p:spPr>
      </p:pic>
      <p:pic>
        <p:nvPicPr>
          <p:cNvPr id="10" name="Gráfico 9" descr="Dinero">
            <a:extLst>
              <a:ext uri="{FF2B5EF4-FFF2-40B4-BE49-F238E27FC236}">
                <a16:creationId xmlns:a16="http://schemas.microsoft.com/office/drawing/2014/main" id="{11DC17C6-2451-4A61-BFC6-2326581154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25678" y="4679850"/>
            <a:ext cx="516156" cy="51615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00E6E98-7E41-419F-9E1A-7262D292AAEC}"/>
              </a:ext>
            </a:extLst>
          </p:cNvPr>
          <p:cNvSpPr/>
          <p:nvPr/>
        </p:nvSpPr>
        <p:spPr>
          <a:xfrm>
            <a:off x="3119972" y="3567175"/>
            <a:ext cx="810644" cy="293884"/>
          </a:xfrm>
          <a:prstGeom prst="rect">
            <a:avLst/>
          </a:prstGeom>
          <a:solidFill>
            <a:srgbClr val="DD003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arkPro" charset="0"/>
              <a:cs typeface="MarkPro" charset="0"/>
            </a:endParaRPr>
          </a:p>
        </p:txBody>
      </p:sp>
      <p:sp>
        <p:nvSpPr>
          <p:cNvPr id="21" name="Marcador de contenido 19">
            <a:extLst>
              <a:ext uri="{FF2B5EF4-FFF2-40B4-BE49-F238E27FC236}">
                <a16:creationId xmlns:a16="http://schemas.microsoft.com/office/drawing/2014/main" id="{A60FE01C-2766-4A1E-A2FD-1F11361BAB0F}"/>
              </a:ext>
            </a:extLst>
          </p:cNvPr>
          <p:cNvSpPr txBox="1">
            <a:spLocks/>
          </p:cNvSpPr>
          <p:nvPr/>
        </p:nvSpPr>
        <p:spPr>
          <a:xfrm>
            <a:off x="4295530" y="1048913"/>
            <a:ext cx="7458635" cy="22468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arkPro-Book" panose="020B0604020101010102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arkPro-Book" panose="020B0604020101010102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arkPro-Book" panose="020B0604020101010102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rkPro-Book" panose="020B0604020101010102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rkPro-Book" panose="020B0604020101010102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 de análisis estratégico y de futuro, que permite identificar y abordar los principales cuellos de botella que limitan la competitividad del sector, a través de la articulación de empresarios, universidades y gobierno.</a:t>
            </a:r>
          </a:p>
        </p:txBody>
      </p:sp>
      <p:pic>
        <p:nvPicPr>
          <p:cNvPr id="3" name="Imagen 2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4EAC38D-D666-8BBB-9C05-73E8CDF455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0632" y="6371438"/>
            <a:ext cx="1026740" cy="337873"/>
          </a:xfrm>
          <a:prstGeom prst="rect">
            <a:avLst/>
          </a:prstGeom>
        </p:spPr>
      </p:pic>
      <p:pic>
        <p:nvPicPr>
          <p:cNvPr id="4" name="Imagen 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C495BE7A-CA13-1448-B2A2-9E7E52F8A3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7703" y="6383264"/>
            <a:ext cx="1227213" cy="34348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2D760A1-2144-8E1F-6B7C-9EF3EC5E8A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0431" b="12471"/>
          <a:stretch/>
        </p:blipFill>
        <p:spPr>
          <a:xfrm>
            <a:off x="3853" y="866155"/>
            <a:ext cx="3605063" cy="6002731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F6DE6DAD-8FDA-7A61-AA09-F8F31FE6A3C5}"/>
              </a:ext>
            </a:extLst>
          </p:cNvPr>
          <p:cNvSpPr/>
          <p:nvPr/>
        </p:nvSpPr>
        <p:spPr>
          <a:xfrm>
            <a:off x="0" y="346629"/>
            <a:ext cx="4023248" cy="1404568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arkPro" charset="0"/>
              <a:cs typeface="MarkPro" charset="0"/>
            </a:endParaRPr>
          </a:p>
        </p:txBody>
      </p:sp>
      <p:sp>
        <p:nvSpPr>
          <p:cNvPr id="20" name="Título 18">
            <a:extLst>
              <a:ext uri="{FF2B5EF4-FFF2-40B4-BE49-F238E27FC236}">
                <a16:creationId xmlns:a16="http://schemas.microsoft.com/office/drawing/2014/main" id="{0FBAC749-BC49-3C00-A6C0-6DB710D7FC13}"/>
              </a:ext>
            </a:extLst>
          </p:cNvPr>
          <p:cNvSpPr txBox="1">
            <a:spLocks/>
          </p:cNvSpPr>
          <p:nvPr/>
        </p:nvSpPr>
        <p:spPr>
          <a:xfrm>
            <a:off x="133039" y="186339"/>
            <a:ext cx="3797577" cy="149579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¿Qué es una iniciativa Cluster?</a:t>
            </a:r>
          </a:p>
        </p:txBody>
      </p:sp>
    </p:spTree>
    <p:extLst>
      <p:ext uri="{BB962C8B-B14F-4D97-AF65-F5344CB8AC3E}">
        <p14:creationId xmlns:p14="http://schemas.microsoft.com/office/powerpoint/2010/main" val="3055174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5">
            <a:extLst>
              <a:ext uri="{FF2B5EF4-FFF2-40B4-BE49-F238E27FC236}">
                <a16:creationId xmlns:a16="http://schemas.microsoft.com/office/drawing/2014/main" id="{D0BE71D4-B8F4-44EA-BAE3-063891E3FCDB}"/>
              </a:ext>
            </a:extLst>
          </p:cNvPr>
          <p:cNvSpPr txBox="1">
            <a:spLocks/>
          </p:cNvSpPr>
          <p:nvPr/>
        </p:nvSpPr>
        <p:spPr>
          <a:xfrm>
            <a:off x="311900" y="236243"/>
            <a:ext cx="9753600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4400" b="1" i="0" kern="1200" noProof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DD003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Líneas de trabajo del Cluster</a:t>
            </a:r>
            <a:endParaRPr kumimoji="0" lang="es-CO" sz="4000" b="1" i="0" u="none" strike="noStrike" kern="1200" cap="none" spc="0" normalizeH="0" baseline="0" noProof="0" dirty="0">
              <a:ln>
                <a:noFill/>
              </a:ln>
              <a:solidFill>
                <a:srgbClr val="DD0034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210806C-1837-43DB-9F0E-E295A1D4C272}"/>
              </a:ext>
            </a:extLst>
          </p:cNvPr>
          <p:cNvSpPr/>
          <p:nvPr/>
        </p:nvSpPr>
        <p:spPr>
          <a:xfrm>
            <a:off x="4073178" y="4386054"/>
            <a:ext cx="15380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01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Entes </a:t>
            </a:r>
          </a:p>
          <a:p>
            <a:pPr marL="0" marR="0" lvl="0" indent="0" algn="ctr" defTabSz="901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Regulatorios </a:t>
            </a:r>
          </a:p>
        </p:txBody>
      </p:sp>
      <p:grpSp>
        <p:nvGrpSpPr>
          <p:cNvPr id="8" name="Google Shape;230;p28">
            <a:extLst>
              <a:ext uri="{FF2B5EF4-FFF2-40B4-BE49-F238E27FC236}">
                <a16:creationId xmlns:a16="http://schemas.microsoft.com/office/drawing/2014/main" id="{208451CF-0F56-4BE6-89D6-03845E5193CF}"/>
              </a:ext>
            </a:extLst>
          </p:cNvPr>
          <p:cNvGrpSpPr/>
          <p:nvPr/>
        </p:nvGrpSpPr>
        <p:grpSpPr>
          <a:xfrm rot="2696623">
            <a:off x="3443453" y="826691"/>
            <a:ext cx="5639504" cy="2517988"/>
            <a:chOff x="792482" y="1517003"/>
            <a:chExt cx="4556070" cy="203424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9" name="Google Shape;231;p28">
              <a:extLst>
                <a:ext uri="{FF2B5EF4-FFF2-40B4-BE49-F238E27FC236}">
                  <a16:creationId xmlns:a16="http://schemas.microsoft.com/office/drawing/2014/main" id="{A7AB5F2E-C6EF-4F4A-A88C-5FF6FD8E7AC8}"/>
                </a:ext>
              </a:extLst>
            </p:cNvPr>
            <p:cNvSpPr/>
            <p:nvPr/>
          </p:nvSpPr>
          <p:spPr>
            <a:xfrm rot="2700000">
              <a:off x="2624520" y="-315035"/>
              <a:ext cx="891994" cy="455607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" name="Google Shape;232;p28">
              <a:extLst>
                <a:ext uri="{FF2B5EF4-FFF2-40B4-BE49-F238E27FC236}">
                  <a16:creationId xmlns:a16="http://schemas.microsoft.com/office/drawing/2014/main" id="{B0511FFB-819C-4DB9-BA08-8826A3D46D12}"/>
                </a:ext>
              </a:extLst>
            </p:cNvPr>
            <p:cNvSpPr/>
            <p:nvPr/>
          </p:nvSpPr>
          <p:spPr>
            <a:xfrm rot="19076713">
              <a:off x="1479514" y="3177147"/>
              <a:ext cx="374100" cy="374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DM Sans"/>
                  <a:ea typeface="DM Sans"/>
                  <a:cs typeface="DM Sans"/>
                  <a:sym typeface="DM Sans"/>
                </a:rPr>
                <a:t>1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" name="Google Shape;233;p28">
              <a:extLst>
                <a:ext uri="{FF2B5EF4-FFF2-40B4-BE49-F238E27FC236}">
                  <a16:creationId xmlns:a16="http://schemas.microsoft.com/office/drawing/2014/main" id="{E6F1E1E0-324D-4AE0-8E2B-0A903FEE6C4B}"/>
                </a:ext>
              </a:extLst>
            </p:cNvPr>
            <p:cNvSpPr txBox="1"/>
            <p:nvPr/>
          </p:nvSpPr>
          <p:spPr>
            <a:xfrm rot="18900000">
              <a:off x="1270174" y="1613472"/>
              <a:ext cx="3868928" cy="46811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Fortalecimiento de las unidades de desarrollo de producto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  <a:sym typeface="DM Sans"/>
              </a:endParaRP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16FE23A8-5EDC-4C5C-A6E9-73D7A555F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6192" t="31170" r="48654" b="32122"/>
          <a:stretch/>
        </p:blipFill>
        <p:spPr>
          <a:xfrm>
            <a:off x="2455094" y="976031"/>
            <a:ext cx="1352459" cy="1109653"/>
          </a:xfrm>
          <a:prstGeom prst="rect">
            <a:avLst/>
          </a:prstGeom>
        </p:spPr>
      </p:pic>
      <p:grpSp>
        <p:nvGrpSpPr>
          <p:cNvPr id="14" name="Google Shape;230;p28">
            <a:extLst>
              <a:ext uri="{FF2B5EF4-FFF2-40B4-BE49-F238E27FC236}">
                <a16:creationId xmlns:a16="http://schemas.microsoft.com/office/drawing/2014/main" id="{C133D492-056B-48D7-A3A1-2B34BCF40E44}"/>
              </a:ext>
            </a:extLst>
          </p:cNvPr>
          <p:cNvGrpSpPr/>
          <p:nvPr/>
        </p:nvGrpSpPr>
        <p:grpSpPr>
          <a:xfrm rot="2696623">
            <a:off x="3403630" y="2210084"/>
            <a:ext cx="5639504" cy="2496440"/>
            <a:chOff x="792482" y="1517003"/>
            <a:chExt cx="4556070" cy="2016836"/>
          </a:xfrm>
          <a:solidFill>
            <a:schemeClr val="bg2">
              <a:lumMod val="65000"/>
            </a:schemeClr>
          </a:solidFill>
        </p:grpSpPr>
        <p:sp>
          <p:nvSpPr>
            <p:cNvPr id="15" name="Google Shape;231;p28">
              <a:extLst>
                <a:ext uri="{FF2B5EF4-FFF2-40B4-BE49-F238E27FC236}">
                  <a16:creationId xmlns:a16="http://schemas.microsoft.com/office/drawing/2014/main" id="{0DD6B635-61AF-4A93-86B4-0D376F3036E0}"/>
                </a:ext>
              </a:extLst>
            </p:cNvPr>
            <p:cNvSpPr/>
            <p:nvPr/>
          </p:nvSpPr>
          <p:spPr>
            <a:xfrm rot="2700000">
              <a:off x="2624520" y="-315035"/>
              <a:ext cx="891994" cy="4556070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" name="Google Shape;232;p28">
              <a:extLst>
                <a:ext uri="{FF2B5EF4-FFF2-40B4-BE49-F238E27FC236}">
                  <a16:creationId xmlns:a16="http://schemas.microsoft.com/office/drawing/2014/main" id="{E2FC2929-BD19-4B87-B821-78503FA00755}"/>
                </a:ext>
              </a:extLst>
            </p:cNvPr>
            <p:cNvSpPr/>
            <p:nvPr/>
          </p:nvSpPr>
          <p:spPr>
            <a:xfrm rot="19092381">
              <a:off x="1496956" y="3159739"/>
              <a:ext cx="374100" cy="374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DM Sans"/>
                  <a:ea typeface="DM Sans"/>
                  <a:cs typeface="DM Sans"/>
                  <a:sym typeface="DM Sans"/>
                </a:rPr>
                <a:t>2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7" name="Google Shape;233;p28">
              <a:extLst>
                <a:ext uri="{FF2B5EF4-FFF2-40B4-BE49-F238E27FC236}">
                  <a16:creationId xmlns:a16="http://schemas.microsoft.com/office/drawing/2014/main" id="{13BF3CDA-EC2F-4BCD-8643-252C28158762}"/>
                </a:ext>
              </a:extLst>
            </p:cNvPr>
            <p:cNvSpPr txBox="1"/>
            <p:nvPr/>
          </p:nvSpPr>
          <p:spPr>
            <a:xfrm rot="18900000">
              <a:off x="1315141" y="1539087"/>
              <a:ext cx="3891211" cy="46811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Mejoramiento de procesos y estándares de producción 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  <a:sym typeface="DM Sans"/>
              </a:endParaRPr>
            </a:p>
          </p:txBody>
        </p:sp>
      </p:grpSp>
      <p:grpSp>
        <p:nvGrpSpPr>
          <p:cNvPr id="18" name="Google Shape;230;p28">
            <a:extLst>
              <a:ext uri="{FF2B5EF4-FFF2-40B4-BE49-F238E27FC236}">
                <a16:creationId xmlns:a16="http://schemas.microsoft.com/office/drawing/2014/main" id="{80A158D9-38FD-4245-99B4-974B05335130}"/>
              </a:ext>
            </a:extLst>
          </p:cNvPr>
          <p:cNvGrpSpPr/>
          <p:nvPr/>
        </p:nvGrpSpPr>
        <p:grpSpPr>
          <a:xfrm rot="2696623">
            <a:off x="3452437" y="5041703"/>
            <a:ext cx="5590367" cy="2454856"/>
            <a:chOff x="543161" y="1785836"/>
            <a:chExt cx="4516373" cy="1983241"/>
          </a:xfrm>
          <a:solidFill>
            <a:schemeClr val="bg2">
              <a:lumMod val="65000"/>
            </a:schemeClr>
          </a:solidFill>
        </p:grpSpPr>
        <p:sp>
          <p:nvSpPr>
            <p:cNvPr id="19" name="Google Shape;231;p28">
              <a:extLst>
                <a:ext uri="{FF2B5EF4-FFF2-40B4-BE49-F238E27FC236}">
                  <a16:creationId xmlns:a16="http://schemas.microsoft.com/office/drawing/2014/main" id="{A50BCD2D-D674-4486-8598-0A2DCB4BFFE7}"/>
                </a:ext>
              </a:extLst>
            </p:cNvPr>
            <p:cNvSpPr/>
            <p:nvPr/>
          </p:nvSpPr>
          <p:spPr>
            <a:xfrm rot="2700000">
              <a:off x="2355419" y="-26422"/>
              <a:ext cx="891857" cy="4516373"/>
            </a:xfrm>
            <a:prstGeom prst="roundRect">
              <a:avLst>
                <a:gd name="adj" fmla="val 4365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0" name="Google Shape;232;p28">
              <a:extLst>
                <a:ext uri="{FF2B5EF4-FFF2-40B4-BE49-F238E27FC236}">
                  <a16:creationId xmlns:a16="http://schemas.microsoft.com/office/drawing/2014/main" id="{067EE915-5644-41E3-B720-A252AE812BED}"/>
                </a:ext>
              </a:extLst>
            </p:cNvPr>
            <p:cNvSpPr/>
            <p:nvPr/>
          </p:nvSpPr>
          <p:spPr>
            <a:xfrm rot="19121761">
              <a:off x="1261379" y="3394977"/>
              <a:ext cx="374100" cy="374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DM Sans"/>
                  <a:ea typeface="DM Sans"/>
                  <a:cs typeface="DM Sans"/>
                  <a:sym typeface="DM Sans"/>
                </a:rPr>
                <a:t>4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31E87484-2684-45D2-A63A-FE0612DCAE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80764" y="2395695"/>
            <a:ext cx="1309163" cy="11096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9D18E1F-DA80-483D-B1D3-9F3B935E45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9643" y="3830462"/>
            <a:ext cx="1339303" cy="1181206"/>
          </a:xfrm>
          <a:prstGeom prst="rect">
            <a:avLst/>
          </a:prstGeom>
        </p:spPr>
      </p:pic>
      <p:grpSp>
        <p:nvGrpSpPr>
          <p:cNvPr id="24" name="Google Shape;230;p28">
            <a:extLst>
              <a:ext uri="{FF2B5EF4-FFF2-40B4-BE49-F238E27FC236}">
                <a16:creationId xmlns:a16="http://schemas.microsoft.com/office/drawing/2014/main" id="{C67CCA7F-10F7-4305-AB58-7DBC7F90079A}"/>
              </a:ext>
            </a:extLst>
          </p:cNvPr>
          <p:cNvGrpSpPr/>
          <p:nvPr/>
        </p:nvGrpSpPr>
        <p:grpSpPr>
          <a:xfrm rot="2696623">
            <a:off x="3397441" y="3965595"/>
            <a:ext cx="6461682" cy="2451660"/>
            <a:chOff x="510379" y="1836387"/>
            <a:chExt cx="5220295" cy="1980658"/>
          </a:xfrm>
          <a:solidFill>
            <a:srgbClr val="229197"/>
          </a:solidFill>
        </p:grpSpPr>
        <p:sp>
          <p:nvSpPr>
            <p:cNvPr id="25" name="Google Shape;231;p28">
              <a:extLst>
                <a:ext uri="{FF2B5EF4-FFF2-40B4-BE49-F238E27FC236}">
                  <a16:creationId xmlns:a16="http://schemas.microsoft.com/office/drawing/2014/main" id="{D8D918C6-FDA4-45B7-B1CC-2188D3C3607F}"/>
                </a:ext>
              </a:extLst>
            </p:cNvPr>
            <p:cNvSpPr/>
            <p:nvPr/>
          </p:nvSpPr>
          <p:spPr>
            <a:xfrm rot="2700000">
              <a:off x="2304872" y="41894"/>
              <a:ext cx="891857" cy="4480843"/>
            </a:xfrm>
            <a:prstGeom prst="roundRect">
              <a:avLst>
                <a:gd name="adj" fmla="val 4365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6" name="Google Shape;232;p28">
              <a:extLst>
                <a:ext uri="{FF2B5EF4-FFF2-40B4-BE49-F238E27FC236}">
                  <a16:creationId xmlns:a16="http://schemas.microsoft.com/office/drawing/2014/main" id="{D21F5EC4-E863-412E-B4FB-10D2879D808D}"/>
                </a:ext>
              </a:extLst>
            </p:cNvPr>
            <p:cNvSpPr/>
            <p:nvPr/>
          </p:nvSpPr>
          <p:spPr>
            <a:xfrm rot="19148330">
              <a:off x="1196545" y="3442945"/>
              <a:ext cx="374100" cy="374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DM Sans"/>
                  <a:ea typeface="DM Sans"/>
                  <a:cs typeface="DM Sans"/>
                  <a:sym typeface="DM Sans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7" name="Google Shape;233;p28">
              <a:extLst>
                <a:ext uri="{FF2B5EF4-FFF2-40B4-BE49-F238E27FC236}">
                  <a16:creationId xmlns:a16="http://schemas.microsoft.com/office/drawing/2014/main" id="{FD1E0988-65CA-4238-9B3E-F7BD4FB08244}"/>
                </a:ext>
              </a:extLst>
            </p:cNvPr>
            <p:cNvSpPr txBox="1"/>
            <p:nvPr/>
          </p:nvSpPr>
          <p:spPr>
            <a:xfrm rot="18900000">
              <a:off x="1783946" y="2588624"/>
              <a:ext cx="3946728" cy="468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Nuevas oportunidades de negocio e internacionalización  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  <a:sym typeface="DM Sans"/>
              </a:endParaRP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59A753D3-E052-448B-9974-74EC994259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65665" y="5215691"/>
            <a:ext cx="1508046" cy="105799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Imagen 1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341C8873-1A15-D84D-5043-C9468854E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5833" y="6308502"/>
            <a:ext cx="1146256" cy="377203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2305E225-8F5A-BE43-D902-1A6455F73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6857" y="6308502"/>
            <a:ext cx="1370063" cy="3834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011502-556E-2771-78CA-08650A2438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6192" t="31170" r="48654" b="32122"/>
          <a:stretch/>
        </p:blipFill>
        <p:spPr>
          <a:xfrm>
            <a:off x="2455094" y="1035408"/>
            <a:ext cx="1352459" cy="1109653"/>
          </a:xfrm>
          <a:prstGeom prst="rect">
            <a:avLst/>
          </a:prstGeom>
        </p:spPr>
      </p:pic>
      <p:sp>
        <p:nvSpPr>
          <p:cNvPr id="30" name="Google Shape;233;p28">
            <a:extLst>
              <a:ext uri="{FF2B5EF4-FFF2-40B4-BE49-F238E27FC236}">
                <a16:creationId xmlns:a16="http://schemas.microsoft.com/office/drawing/2014/main" id="{477A0BFC-135A-3FD1-1190-7E87DC0FE83D}"/>
              </a:ext>
            </a:extLst>
          </p:cNvPr>
          <p:cNvSpPr txBox="1"/>
          <p:nvPr/>
        </p:nvSpPr>
        <p:spPr>
          <a:xfrm rot="21596623">
            <a:off x="4735393" y="4102099"/>
            <a:ext cx="4690709" cy="5794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1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Fortalecimiento entorno sectorial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138034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13353290-F235-6FAF-9EA2-A7EEC015BA64}"/>
              </a:ext>
            </a:extLst>
          </p:cNvPr>
          <p:cNvSpPr/>
          <p:nvPr/>
        </p:nvSpPr>
        <p:spPr>
          <a:xfrm>
            <a:off x="1070290" y="1449050"/>
            <a:ext cx="3145910" cy="432708"/>
          </a:xfrm>
          <a:prstGeom prst="roundRect">
            <a:avLst>
              <a:gd name="adj" fmla="val 6261"/>
            </a:avLst>
          </a:prstGeom>
          <a:solidFill>
            <a:srgbClr val="DD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88000" tIns="36000" rIns="28800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arkPro" charset="0"/>
                <a:cs typeface="Arial" panose="020B0604020202020204" pitchFamily="34" charset="0"/>
              </a:rPr>
              <a:t>Investigación </a:t>
            </a:r>
            <a:r>
              <a:rPr kumimoji="0" lang="es-C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arkPro" charset="0"/>
                <a:cs typeface="Arial" panose="020B0604020202020204" pitchFamily="34" charset="0"/>
              </a:rPr>
              <a:t>Clinica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arkPro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849999AC-CB20-0B12-0AC6-93DDD0B3E862}"/>
              </a:ext>
            </a:extLst>
          </p:cNvPr>
          <p:cNvSpPr/>
          <p:nvPr/>
        </p:nvSpPr>
        <p:spPr>
          <a:xfrm>
            <a:off x="1070290" y="4926114"/>
            <a:ext cx="3145910" cy="432709"/>
          </a:xfrm>
          <a:prstGeom prst="roundRect">
            <a:avLst>
              <a:gd name="adj" fmla="val 6261"/>
            </a:avLst>
          </a:prstGeom>
          <a:solidFill>
            <a:srgbClr val="DD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88000" tIns="36000" rIns="28800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arkPro" charset="0"/>
                <a:cs typeface="Arial" panose="020B0604020202020204" pitchFamily="34" charset="0"/>
              </a:rPr>
              <a:t>Desarrollo Producto</a:t>
            </a:r>
          </a:p>
        </p:txBody>
      </p:sp>
      <p:sp>
        <p:nvSpPr>
          <p:cNvPr id="20" name="CuadroTexto 13">
            <a:extLst>
              <a:ext uri="{FF2B5EF4-FFF2-40B4-BE49-F238E27FC236}">
                <a16:creationId xmlns:a16="http://schemas.microsoft.com/office/drawing/2014/main" id="{A091222D-ED87-7FCD-1946-182EF5119B2A}"/>
              </a:ext>
            </a:extLst>
          </p:cNvPr>
          <p:cNvSpPr txBox="1"/>
          <p:nvPr/>
        </p:nvSpPr>
        <p:spPr>
          <a:xfrm>
            <a:off x="1070289" y="1950396"/>
            <a:ext cx="3145910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00" b="1" i="0" u="none" strike="noStrike" kern="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Fortalecer el ecosistema de atracción de investigación clínica y farmacéutica (I+D+i) de Bogotá – Región.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7A1652-4859-D0DB-ED11-CC8133B0919F}"/>
              </a:ext>
            </a:extLst>
          </p:cNvPr>
          <p:cNvSpPr txBox="1"/>
          <p:nvPr/>
        </p:nvSpPr>
        <p:spPr>
          <a:xfrm>
            <a:off x="1070288" y="5427460"/>
            <a:ext cx="3145911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00" b="1" i="0" u="none" strike="noStrike" kern="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Realizar procesos internos de mejoramiento / desarrollo e Innovación de producto.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FB1D84B7-6D92-023E-C58C-EB65CC484D87}"/>
              </a:ext>
            </a:extLst>
          </p:cNvPr>
          <p:cNvSpPr/>
          <p:nvPr/>
        </p:nvSpPr>
        <p:spPr>
          <a:xfrm>
            <a:off x="1070289" y="3282622"/>
            <a:ext cx="3145910" cy="432709"/>
          </a:xfrm>
          <a:prstGeom prst="roundRect">
            <a:avLst>
              <a:gd name="adj" fmla="val 6261"/>
            </a:avLst>
          </a:prstGeom>
          <a:solidFill>
            <a:srgbClr val="DD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88000" tIns="36000" rIns="28800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arkPro" charset="0"/>
                <a:cs typeface="Arial" panose="020B0604020202020204" pitchFamily="34" charset="0"/>
              </a:rPr>
              <a:t>Biotecnología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CC826CE-221B-0CA7-1965-4FD839859B96}"/>
              </a:ext>
            </a:extLst>
          </p:cNvPr>
          <p:cNvSpPr txBox="1"/>
          <p:nvPr/>
        </p:nvSpPr>
        <p:spPr>
          <a:xfrm>
            <a:off x="1070289" y="3779441"/>
            <a:ext cx="3145910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00" b="1" i="0" u="none" strike="noStrike" kern="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Apoyar el desarrollo de productos biotecnológicos y biosimilares.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54409C6A-8474-6010-DC73-E21D52A24FAF}"/>
              </a:ext>
            </a:extLst>
          </p:cNvPr>
          <p:cNvGrpSpPr/>
          <p:nvPr/>
        </p:nvGrpSpPr>
        <p:grpSpPr>
          <a:xfrm>
            <a:off x="416559" y="1504338"/>
            <a:ext cx="430603" cy="322132"/>
            <a:chOff x="935364" y="3692651"/>
            <a:chExt cx="430603" cy="322132"/>
          </a:xfrm>
        </p:grpSpPr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ADEEA64C-45ED-BD0D-98DB-66EA0A43E98F}"/>
                </a:ext>
              </a:extLst>
            </p:cNvPr>
            <p:cNvSpPr/>
            <p:nvPr/>
          </p:nvSpPr>
          <p:spPr>
            <a:xfrm>
              <a:off x="935364" y="3692656"/>
              <a:ext cx="254276" cy="322127"/>
            </a:xfrm>
            <a:custGeom>
              <a:avLst/>
              <a:gdLst>
                <a:gd name="connsiteX0" fmla="*/ 184195 w 254276"/>
                <a:gd name="connsiteY0" fmla="*/ 322128 h 322127"/>
                <a:gd name="connsiteX1" fmla="*/ 177762 w 254276"/>
                <a:gd name="connsiteY1" fmla="*/ 321548 h 322127"/>
                <a:gd name="connsiteX2" fmla="*/ 155058 w 254276"/>
                <a:gd name="connsiteY2" fmla="*/ 307378 h 322127"/>
                <a:gd name="connsiteX3" fmla="*/ 128515 w 254276"/>
                <a:gd name="connsiteY3" fmla="*/ 277387 h 322127"/>
                <a:gd name="connsiteX4" fmla="*/ 0 w 254276"/>
                <a:gd name="connsiteY4" fmla="*/ 106869 h 322127"/>
                <a:gd name="connsiteX5" fmla="*/ 106232 w 254276"/>
                <a:gd name="connsiteY5" fmla="*/ 0 h 322127"/>
                <a:gd name="connsiteX6" fmla="*/ 240803 w 254276"/>
                <a:gd name="connsiteY6" fmla="*/ 0 h 322127"/>
                <a:gd name="connsiteX7" fmla="*/ 254277 w 254276"/>
                <a:gd name="connsiteY7" fmla="*/ 13475 h 322127"/>
                <a:gd name="connsiteX8" fmla="*/ 240803 w 254276"/>
                <a:gd name="connsiteY8" fmla="*/ 26949 h 322127"/>
                <a:gd name="connsiteX9" fmla="*/ 117446 w 254276"/>
                <a:gd name="connsiteY9" fmla="*/ 26949 h 322127"/>
                <a:gd name="connsiteX10" fmla="*/ 35584 w 254276"/>
                <a:gd name="connsiteY10" fmla="*/ 109303 h 322127"/>
                <a:gd name="connsiteX11" fmla="*/ 149727 w 254276"/>
                <a:gd name="connsiteY11" fmla="*/ 260739 h 322127"/>
                <a:gd name="connsiteX12" fmla="*/ 176227 w 254276"/>
                <a:gd name="connsiteY12" fmla="*/ 290615 h 322127"/>
                <a:gd name="connsiteX13" fmla="*/ 176675 w 254276"/>
                <a:gd name="connsiteY13" fmla="*/ 291267 h 322127"/>
                <a:gd name="connsiteX14" fmla="*/ 182529 w 254276"/>
                <a:gd name="connsiteY14" fmla="*/ 295019 h 322127"/>
                <a:gd name="connsiteX15" fmla="*/ 189324 w 254276"/>
                <a:gd name="connsiteY15" fmla="*/ 293527 h 322127"/>
                <a:gd name="connsiteX16" fmla="*/ 191584 w 254276"/>
                <a:gd name="connsiteY16" fmla="*/ 280878 h 322127"/>
                <a:gd name="connsiteX17" fmla="*/ 194946 w 254276"/>
                <a:gd name="connsiteY17" fmla="*/ 262115 h 322127"/>
                <a:gd name="connsiteX18" fmla="*/ 213708 w 254276"/>
                <a:gd name="connsiteY18" fmla="*/ 265477 h 322127"/>
                <a:gd name="connsiteX19" fmla="*/ 204726 w 254276"/>
                <a:gd name="connsiteY19" fmla="*/ 315637 h 322127"/>
                <a:gd name="connsiteX20" fmla="*/ 184195 w 254276"/>
                <a:gd name="connsiteY20" fmla="*/ 322128 h 32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4276" h="322127">
                  <a:moveTo>
                    <a:pt x="184195" y="322128"/>
                  </a:moveTo>
                  <a:cubicBezTo>
                    <a:pt x="182065" y="322128"/>
                    <a:pt x="179907" y="321939"/>
                    <a:pt x="177762" y="321548"/>
                  </a:cubicBezTo>
                  <a:cubicBezTo>
                    <a:pt x="168576" y="319896"/>
                    <a:pt x="160549" y="314883"/>
                    <a:pt x="155058" y="307378"/>
                  </a:cubicBezTo>
                  <a:lnTo>
                    <a:pt x="128515" y="277387"/>
                  </a:lnTo>
                  <a:lnTo>
                    <a:pt x="0" y="106869"/>
                  </a:lnTo>
                  <a:lnTo>
                    <a:pt x="106232" y="0"/>
                  </a:lnTo>
                  <a:lnTo>
                    <a:pt x="240803" y="0"/>
                  </a:lnTo>
                  <a:cubicBezTo>
                    <a:pt x="248250" y="0"/>
                    <a:pt x="254277" y="6028"/>
                    <a:pt x="254277" y="13475"/>
                  </a:cubicBezTo>
                  <a:cubicBezTo>
                    <a:pt x="254277" y="20922"/>
                    <a:pt x="248250" y="26949"/>
                    <a:pt x="240803" y="26949"/>
                  </a:cubicBezTo>
                  <a:lnTo>
                    <a:pt x="117446" y="26949"/>
                  </a:lnTo>
                  <a:lnTo>
                    <a:pt x="35584" y="109303"/>
                  </a:lnTo>
                  <a:lnTo>
                    <a:pt x="149727" y="260739"/>
                  </a:lnTo>
                  <a:lnTo>
                    <a:pt x="176227" y="290615"/>
                  </a:lnTo>
                  <a:lnTo>
                    <a:pt x="176675" y="291267"/>
                  </a:lnTo>
                  <a:cubicBezTo>
                    <a:pt x="178067" y="293266"/>
                    <a:pt x="180138" y="294584"/>
                    <a:pt x="182529" y="295019"/>
                  </a:cubicBezTo>
                  <a:cubicBezTo>
                    <a:pt x="184920" y="295454"/>
                    <a:pt x="187325" y="294918"/>
                    <a:pt x="189324" y="293527"/>
                  </a:cubicBezTo>
                  <a:cubicBezTo>
                    <a:pt x="193439" y="290658"/>
                    <a:pt x="194453" y="284993"/>
                    <a:pt x="191584" y="280878"/>
                  </a:cubicBezTo>
                  <a:cubicBezTo>
                    <a:pt x="187339" y="274764"/>
                    <a:pt x="188831" y="266375"/>
                    <a:pt x="194946" y="262115"/>
                  </a:cubicBezTo>
                  <a:cubicBezTo>
                    <a:pt x="201046" y="257870"/>
                    <a:pt x="209449" y="259362"/>
                    <a:pt x="213708" y="265477"/>
                  </a:cubicBezTo>
                  <a:cubicBezTo>
                    <a:pt x="225053" y="281791"/>
                    <a:pt x="221026" y="304292"/>
                    <a:pt x="204726" y="315637"/>
                  </a:cubicBezTo>
                  <a:cubicBezTo>
                    <a:pt x="198597" y="319911"/>
                    <a:pt x="191483" y="322128"/>
                    <a:pt x="184195" y="322128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C5631670-F6D2-132D-780C-A632664C1A55}"/>
                </a:ext>
              </a:extLst>
            </p:cNvPr>
            <p:cNvSpPr/>
            <p:nvPr/>
          </p:nvSpPr>
          <p:spPr>
            <a:xfrm>
              <a:off x="1256754" y="3730439"/>
              <a:ext cx="109213" cy="159973"/>
            </a:xfrm>
            <a:custGeom>
              <a:avLst/>
              <a:gdLst>
                <a:gd name="connsiteX0" fmla="*/ 13472 w 109213"/>
                <a:gd name="connsiteY0" fmla="*/ 159973 h 159973"/>
                <a:gd name="connsiteX1" fmla="*/ 3809 w 109213"/>
                <a:gd name="connsiteY1" fmla="*/ 155888 h 159973"/>
                <a:gd name="connsiteX2" fmla="*/ 4084 w 109213"/>
                <a:gd name="connsiteY2" fmla="*/ 136835 h 159973"/>
                <a:gd name="connsiteX3" fmla="*/ 70877 w 109213"/>
                <a:gd name="connsiteY3" fmla="*/ 71969 h 159973"/>
                <a:gd name="connsiteX4" fmla="*/ 22180 w 109213"/>
                <a:gd name="connsiteY4" fmla="*/ 22968 h 159973"/>
                <a:gd name="connsiteX5" fmla="*/ 22238 w 109213"/>
                <a:gd name="connsiteY5" fmla="*/ 3915 h 159973"/>
                <a:gd name="connsiteX6" fmla="*/ 41291 w 109213"/>
                <a:gd name="connsiteY6" fmla="*/ 3973 h 159973"/>
                <a:gd name="connsiteX7" fmla="*/ 109214 w 109213"/>
                <a:gd name="connsiteY7" fmla="*/ 72302 h 159973"/>
                <a:gd name="connsiteX8" fmla="*/ 22861 w 109213"/>
                <a:gd name="connsiteY8" fmla="*/ 156163 h 159973"/>
                <a:gd name="connsiteX9" fmla="*/ 13472 w 109213"/>
                <a:gd name="connsiteY9" fmla="*/ 159973 h 15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213" h="159973">
                  <a:moveTo>
                    <a:pt x="13472" y="159973"/>
                  </a:moveTo>
                  <a:cubicBezTo>
                    <a:pt x="9951" y="159973"/>
                    <a:pt x="6445" y="158611"/>
                    <a:pt x="3809" y="155888"/>
                  </a:cubicBezTo>
                  <a:cubicBezTo>
                    <a:pt x="-1379" y="150556"/>
                    <a:pt x="-1248" y="142022"/>
                    <a:pt x="4084" y="136835"/>
                  </a:cubicBezTo>
                  <a:lnTo>
                    <a:pt x="70877" y="71969"/>
                  </a:lnTo>
                  <a:lnTo>
                    <a:pt x="22180" y="22968"/>
                  </a:lnTo>
                  <a:cubicBezTo>
                    <a:pt x="16935" y="17694"/>
                    <a:pt x="16964" y="9161"/>
                    <a:pt x="22238" y="3915"/>
                  </a:cubicBezTo>
                  <a:cubicBezTo>
                    <a:pt x="27512" y="-1329"/>
                    <a:pt x="36046" y="-1300"/>
                    <a:pt x="41291" y="3973"/>
                  </a:cubicBezTo>
                  <a:lnTo>
                    <a:pt x="109214" y="72302"/>
                  </a:lnTo>
                  <a:lnTo>
                    <a:pt x="22861" y="156163"/>
                  </a:lnTo>
                  <a:cubicBezTo>
                    <a:pt x="20239" y="158713"/>
                    <a:pt x="16863" y="159973"/>
                    <a:pt x="13472" y="159973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C6DC4850-8286-AECD-9DDE-0C0F76795A9A}"/>
                </a:ext>
              </a:extLst>
            </p:cNvPr>
            <p:cNvSpPr/>
            <p:nvPr/>
          </p:nvSpPr>
          <p:spPr>
            <a:xfrm>
              <a:off x="1049906" y="3692651"/>
              <a:ext cx="108922" cy="106425"/>
            </a:xfrm>
            <a:custGeom>
              <a:avLst/>
              <a:gdLst>
                <a:gd name="connsiteX0" fmla="*/ 13480 w 108922"/>
                <a:gd name="connsiteY0" fmla="*/ 106425 h 106425"/>
                <a:gd name="connsiteX1" fmla="*/ 3801 w 108922"/>
                <a:gd name="connsiteY1" fmla="*/ 102325 h 106425"/>
                <a:gd name="connsiteX2" fmla="*/ 4091 w 108922"/>
                <a:gd name="connsiteY2" fmla="*/ 83272 h 106425"/>
                <a:gd name="connsiteX3" fmla="*/ 86068 w 108922"/>
                <a:gd name="connsiteY3" fmla="*/ 3801 h 106425"/>
                <a:gd name="connsiteX4" fmla="*/ 105121 w 108922"/>
                <a:gd name="connsiteY4" fmla="*/ 4091 h 106425"/>
                <a:gd name="connsiteX5" fmla="*/ 104831 w 108922"/>
                <a:gd name="connsiteY5" fmla="*/ 23144 h 106425"/>
                <a:gd name="connsiteX6" fmla="*/ 22854 w 108922"/>
                <a:gd name="connsiteY6" fmla="*/ 102614 h 106425"/>
                <a:gd name="connsiteX7" fmla="*/ 13480 w 108922"/>
                <a:gd name="connsiteY7" fmla="*/ 106425 h 10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922" h="106425">
                  <a:moveTo>
                    <a:pt x="13480" y="106425"/>
                  </a:moveTo>
                  <a:cubicBezTo>
                    <a:pt x="9959" y="106425"/>
                    <a:pt x="6453" y="105048"/>
                    <a:pt x="3801" y="102325"/>
                  </a:cubicBezTo>
                  <a:cubicBezTo>
                    <a:pt x="-1386" y="96978"/>
                    <a:pt x="-1241" y="88444"/>
                    <a:pt x="4091" y="83272"/>
                  </a:cubicBezTo>
                  <a:lnTo>
                    <a:pt x="86068" y="3801"/>
                  </a:lnTo>
                  <a:cubicBezTo>
                    <a:pt x="91415" y="-1386"/>
                    <a:pt x="99948" y="-1241"/>
                    <a:pt x="105121" y="4091"/>
                  </a:cubicBezTo>
                  <a:cubicBezTo>
                    <a:pt x="110307" y="9437"/>
                    <a:pt x="110163" y="17971"/>
                    <a:pt x="104831" y="23144"/>
                  </a:cubicBezTo>
                  <a:lnTo>
                    <a:pt x="22854" y="102614"/>
                  </a:lnTo>
                  <a:cubicBezTo>
                    <a:pt x="20246" y="105164"/>
                    <a:pt x="16855" y="106425"/>
                    <a:pt x="13480" y="106425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FE191093-4AEE-55AA-FE32-DCA2B0FA04F5}"/>
                </a:ext>
              </a:extLst>
            </p:cNvPr>
            <p:cNvSpPr/>
            <p:nvPr/>
          </p:nvSpPr>
          <p:spPr>
            <a:xfrm>
              <a:off x="1042184" y="3770348"/>
              <a:ext cx="121137" cy="76351"/>
            </a:xfrm>
            <a:custGeom>
              <a:avLst/>
              <a:gdLst>
                <a:gd name="connsiteX0" fmla="*/ 41645 w 121137"/>
                <a:gd name="connsiteY0" fmla="*/ 76351 h 76351"/>
                <a:gd name="connsiteX1" fmla="*/ 10176 w 121137"/>
                <a:gd name="connsiteY1" fmla="*/ 62037 h 76351"/>
                <a:gd name="connsiteX2" fmla="*/ 14320 w 121137"/>
                <a:gd name="connsiteY2" fmla="*/ 3300 h 76351"/>
                <a:gd name="connsiteX3" fmla="*/ 33328 w 121137"/>
                <a:gd name="connsiteY3" fmla="*/ 4647 h 76351"/>
                <a:gd name="connsiteX4" fmla="*/ 31981 w 121137"/>
                <a:gd name="connsiteY4" fmla="*/ 23656 h 76351"/>
                <a:gd name="connsiteX5" fmla="*/ 30518 w 121137"/>
                <a:gd name="connsiteY5" fmla="*/ 44360 h 76351"/>
                <a:gd name="connsiteX6" fmla="*/ 51164 w 121137"/>
                <a:gd name="connsiteY6" fmla="*/ 45867 h 76351"/>
                <a:gd name="connsiteX7" fmla="*/ 98702 w 121137"/>
                <a:gd name="connsiteY7" fmla="*/ 3546 h 76351"/>
                <a:gd name="connsiteX8" fmla="*/ 117725 w 121137"/>
                <a:gd name="connsiteY8" fmla="*/ 4647 h 76351"/>
                <a:gd name="connsiteX9" fmla="*/ 116624 w 121137"/>
                <a:gd name="connsiteY9" fmla="*/ 23671 h 76351"/>
                <a:gd name="connsiteX10" fmla="*/ 68884 w 121137"/>
                <a:gd name="connsiteY10" fmla="*/ 66166 h 76351"/>
                <a:gd name="connsiteX11" fmla="*/ 41645 w 121137"/>
                <a:gd name="connsiteY11" fmla="*/ 76351 h 7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137" h="76351">
                  <a:moveTo>
                    <a:pt x="41645" y="76351"/>
                  </a:moveTo>
                  <a:cubicBezTo>
                    <a:pt x="29996" y="76351"/>
                    <a:pt x="18405" y="71498"/>
                    <a:pt x="10176" y="62037"/>
                  </a:cubicBezTo>
                  <a:cubicBezTo>
                    <a:pt x="-4878" y="44694"/>
                    <a:pt x="-3009" y="18353"/>
                    <a:pt x="14320" y="3300"/>
                  </a:cubicBezTo>
                  <a:cubicBezTo>
                    <a:pt x="19941" y="-1583"/>
                    <a:pt x="28446" y="-975"/>
                    <a:pt x="33328" y="4647"/>
                  </a:cubicBezTo>
                  <a:cubicBezTo>
                    <a:pt x="38211" y="10269"/>
                    <a:pt x="37603" y="18773"/>
                    <a:pt x="31981" y="23656"/>
                  </a:cubicBezTo>
                  <a:cubicBezTo>
                    <a:pt x="25867" y="28959"/>
                    <a:pt x="25215" y="38246"/>
                    <a:pt x="30518" y="44360"/>
                  </a:cubicBezTo>
                  <a:cubicBezTo>
                    <a:pt x="35806" y="50460"/>
                    <a:pt x="45064" y="51127"/>
                    <a:pt x="51164" y="45867"/>
                  </a:cubicBezTo>
                  <a:lnTo>
                    <a:pt x="98702" y="3546"/>
                  </a:lnTo>
                  <a:cubicBezTo>
                    <a:pt x="104265" y="-1395"/>
                    <a:pt x="112770" y="-902"/>
                    <a:pt x="117725" y="4647"/>
                  </a:cubicBezTo>
                  <a:cubicBezTo>
                    <a:pt x="122681" y="10211"/>
                    <a:pt x="122174" y="18730"/>
                    <a:pt x="116624" y="23671"/>
                  </a:cubicBezTo>
                  <a:lnTo>
                    <a:pt x="68884" y="66166"/>
                  </a:lnTo>
                  <a:cubicBezTo>
                    <a:pt x="61046" y="73005"/>
                    <a:pt x="51324" y="76351"/>
                    <a:pt x="41645" y="76351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9BBAC52D-4019-8F31-E378-810DD6EE7F07}"/>
                </a:ext>
              </a:extLst>
            </p:cNvPr>
            <p:cNvSpPr/>
            <p:nvPr/>
          </p:nvSpPr>
          <p:spPr>
            <a:xfrm>
              <a:off x="1139774" y="3759347"/>
              <a:ext cx="160301" cy="194250"/>
            </a:xfrm>
            <a:custGeom>
              <a:avLst/>
              <a:gdLst>
                <a:gd name="connsiteX0" fmla="*/ 123209 w 160301"/>
                <a:gd name="connsiteY0" fmla="*/ 194250 h 194250"/>
                <a:gd name="connsiteX1" fmla="*/ 98578 w 160301"/>
                <a:gd name="connsiteY1" fmla="*/ 184847 h 194250"/>
                <a:gd name="connsiteX2" fmla="*/ 97868 w 160301"/>
                <a:gd name="connsiteY2" fmla="*/ 184224 h 194250"/>
                <a:gd name="connsiteX3" fmla="*/ 32727 w 160301"/>
                <a:gd name="connsiteY3" fmla="*/ 107274 h 194250"/>
                <a:gd name="connsiteX4" fmla="*/ 34306 w 160301"/>
                <a:gd name="connsiteY4" fmla="*/ 88280 h 194250"/>
                <a:gd name="connsiteX5" fmla="*/ 53301 w 160301"/>
                <a:gd name="connsiteY5" fmla="*/ 89859 h 194250"/>
                <a:gd name="connsiteX6" fmla="*/ 117095 w 160301"/>
                <a:gd name="connsiteY6" fmla="*/ 165215 h 194250"/>
                <a:gd name="connsiteX7" fmla="*/ 123832 w 160301"/>
                <a:gd name="connsiteY7" fmla="*/ 167287 h 194250"/>
                <a:gd name="connsiteX8" fmla="*/ 130815 w 160301"/>
                <a:gd name="connsiteY8" fmla="*/ 163911 h 194250"/>
                <a:gd name="connsiteX9" fmla="*/ 129989 w 160301"/>
                <a:gd name="connsiteY9" fmla="*/ 149610 h 194250"/>
                <a:gd name="connsiteX10" fmla="*/ 129105 w 160301"/>
                <a:gd name="connsiteY10" fmla="*/ 148756 h 194250"/>
                <a:gd name="connsiteX11" fmla="*/ 119905 w 160301"/>
                <a:gd name="connsiteY11" fmla="*/ 138831 h 194250"/>
                <a:gd name="connsiteX12" fmla="*/ 34291 w 160301"/>
                <a:gd name="connsiteY12" fmla="*/ 28311 h 194250"/>
                <a:gd name="connsiteX13" fmla="*/ 29945 w 160301"/>
                <a:gd name="connsiteY13" fmla="*/ 26949 h 194250"/>
                <a:gd name="connsiteX14" fmla="*/ 23990 w 160301"/>
                <a:gd name="connsiteY14" fmla="*/ 29818 h 194250"/>
                <a:gd name="connsiteX15" fmla="*/ 5053 w 160301"/>
                <a:gd name="connsiteY15" fmla="*/ 31904 h 194250"/>
                <a:gd name="connsiteX16" fmla="*/ 2967 w 160301"/>
                <a:gd name="connsiteY16" fmla="*/ 12967 h 194250"/>
                <a:gd name="connsiteX17" fmla="*/ 29945 w 160301"/>
                <a:gd name="connsiteY17" fmla="*/ 0 h 194250"/>
                <a:gd name="connsiteX18" fmla="*/ 52996 w 160301"/>
                <a:gd name="connsiteY18" fmla="*/ 8809 h 194250"/>
                <a:gd name="connsiteX19" fmla="*/ 53909 w 160301"/>
                <a:gd name="connsiteY19" fmla="*/ 9621 h 194250"/>
                <a:gd name="connsiteX20" fmla="*/ 140827 w 160301"/>
                <a:gd name="connsiteY20" fmla="*/ 121836 h 194250"/>
                <a:gd name="connsiteX21" fmla="*/ 148419 w 160301"/>
                <a:gd name="connsiteY21" fmla="*/ 129964 h 194250"/>
                <a:gd name="connsiteX22" fmla="*/ 150925 w 160301"/>
                <a:gd name="connsiteY22" fmla="*/ 181848 h 194250"/>
                <a:gd name="connsiteX23" fmla="*/ 125368 w 160301"/>
                <a:gd name="connsiteY23" fmla="*/ 194192 h 194250"/>
                <a:gd name="connsiteX24" fmla="*/ 123209 w 160301"/>
                <a:gd name="connsiteY24" fmla="*/ 194250 h 19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0301" h="194250">
                  <a:moveTo>
                    <a:pt x="123209" y="194250"/>
                  </a:moveTo>
                  <a:cubicBezTo>
                    <a:pt x="114110" y="194250"/>
                    <a:pt x="105431" y="190961"/>
                    <a:pt x="98578" y="184847"/>
                  </a:cubicBezTo>
                  <a:lnTo>
                    <a:pt x="97868" y="184224"/>
                  </a:lnTo>
                  <a:lnTo>
                    <a:pt x="32727" y="107274"/>
                  </a:lnTo>
                  <a:cubicBezTo>
                    <a:pt x="27916" y="101595"/>
                    <a:pt x="28627" y="93090"/>
                    <a:pt x="34306" y="88280"/>
                  </a:cubicBezTo>
                  <a:cubicBezTo>
                    <a:pt x="39985" y="83470"/>
                    <a:pt x="48491" y="84180"/>
                    <a:pt x="53301" y="89859"/>
                  </a:cubicBezTo>
                  <a:lnTo>
                    <a:pt x="117095" y="165215"/>
                  </a:lnTo>
                  <a:cubicBezTo>
                    <a:pt x="119021" y="166693"/>
                    <a:pt x="121368" y="167432"/>
                    <a:pt x="123832" y="167287"/>
                  </a:cubicBezTo>
                  <a:cubicBezTo>
                    <a:pt x="126526" y="167127"/>
                    <a:pt x="129004" y="165939"/>
                    <a:pt x="130815" y="163911"/>
                  </a:cubicBezTo>
                  <a:cubicBezTo>
                    <a:pt x="134524" y="159738"/>
                    <a:pt x="134162" y="153334"/>
                    <a:pt x="129989" y="149610"/>
                  </a:cubicBezTo>
                  <a:lnTo>
                    <a:pt x="129105" y="148756"/>
                  </a:lnTo>
                  <a:lnTo>
                    <a:pt x="119905" y="138831"/>
                  </a:lnTo>
                  <a:lnTo>
                    <a:pt x="34291" y="28311"/>
                  </a:lnTo>
                  <a:cubicBezTo>
                    <a:pt x="33277" y="27601"/>
                    <a:pt x="31843" y="26949"/>
                    <a:pt x="29945" y="26949"/>
                  </a:cubicBezTo>
                  <a:cubicBezTo>
                    <a:pt x="27627" y="26949"/>
                    <a:pt x="25454" y="27992"/>
                    <a:pt x="23990" y="29818"/>
                  </a:cubicBezTo>
                  <a:cubicBezTo>
                    <a:pt x="19339" y="35628"/>
                    <a:pt x="10849" y="36569"/>
                    <a:pt x="5053" y="31904"/>
                  </a:cubicBezTo>
                  <a:cubicBezTo>
                    <a:pt x="-757" y="27253"/>
                    <a:pt x="-1699" y="18763"/>
                    <a:pt x="2967" y="12967"/>
                  </a:cubicBezTo>
                  <a:cubicBezTo>
                    <a:pt x="9559" y="4723"/>
                    <a:pt x="19397" y="0"/>
                    <a:pt x="29945" y="0"/>
                  </a:cubicBezTo>
                  <a:cubicBezTo>
                    <a:pt x="38464" y="0"/>
                    <a:pt x="46650" y="3130"/>
                    <a:pt x="52996" y="8809"/>
                  </a:cubicBezTo>
                  <a:lnTo>
                    <a:pt x="53909" y="9621"/>
                  </a:lnTo>
                  <a:lnTo>
                    <a:pt x="140827" y="121836"/>
                  </a:lnTo>
                  <a:lnTo>
                    <a:pt x="148419" y="129964"/>
                  </a:lnTo>
                  <a:cubicBezTo>
                    <a:pt x="163197" y="143627"/>
                    <a:pt x="164371" y="166765"/>
                    <a:pt x="150925" y="181848"/>
                  </a:cubicBezTo>
                  <a:cubicBezTo>
                    <a:pt x="144333" y="189237"/>
                    <a:pt x="135263" y="193627"/>
                    <a:pt x="125368" y="194192"/>
                  </a:cubicBezTo>
                  <a:cubicBezTo>
                    <a:pt x="124657" y="194236"/>
                    <a:pt x="123933" y="194250"/>
                    <a:pt x="123209" y="194250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293DF5EB-3452-5DC5-7817-FA1B88C11FDD}"/>
                </a:ext>
              </a:extLst>
            </p:cNvPr>
            <p:cNvSpPr/>
            <p:nvPr/>
          </p:nvSpPr>
          <p:spPr>
            <a:xfrm>
              <a:off x="1132331" y="3876999"/>
              <a:ext cx="127026" cy="96346"/>
            </a:xfrm>
            <a:custGeom>
              <a:avLst/>
              <a:gdLst>
                <a:gd name="connsiteX0" fmla="*/ 85200 w 127026"/>
                <a:gd name="connsiteY0" fmla="*/ 96347 h 96346"/>
                <a:gd name="connsiteX1" fmla="*/ 79782 w 127026"/>
                <a:gd name="connsiteY1" fmla="*/ 95999 h 96346"/>
                <a:gd name="connsiteX2" fmla="*/ 52079 w 127026"/>
                <a:gd name="connsiteY2" fmla="*/ 80265 h 96346"/>
                <a:gd name="connsiteX3" fmla="*/ 3166 w 127026"/>
                <a:gd name="connsiteY3" fmla="*/ 22165 h 96346"/>
                <a:gd name="connsiteX4" fmla="*/ 4803 w 127026"/>
                <a:gd name="connsiteY4" fmla="*/ 3170 h 96346"/>
                <a:gd name="connsiteX5" fmla="*/ 23797 w 127026"/>
                <a:gd name="connsiteY5" fmla="*/ 4807 h 96346"/>
                <a:gd name="connsiteX6" fmla="*/ 73233 w 127026"/>
                <a:gd name="connsiteY6" fmla="*/ 63545 h 96346"/>
                <a:gd name="connsiteX7" fmla="*/ 83230 w 127026"/>
                <a:gd name="connsiteY7" fmla="*/ 69268 h 96346"/>
                <a:gd name="connsiteX8" fmla="*/ 94343 w 127026"/>
                <a:gd name="connsiteY8" fmla="*/ 66254 h 96346"/>
                <a:gd name="connsiteX9" fmla="*/ 100138 w 127026"/>
                <a:gd name="connsiteY9" fmla="*/ 55677 h 96346"/>
                <a:gd name="connsiteX10" fmla="*/ 114758 w 127026"/>
                <a:gd name="connsiteY10" fmla="*/ 43463 h 96346"/>
                <a:gd name="connsiteX11" fmla="*/ 126971 w 127026"/>
                <a:gd name="connsiteY11" fmla="*/ 58082 h 96346"/>
                <a:gd name="connsiteX12" fmla="*/ 110816 w 127026"/>
                <a:gd name="connsiteY12" fmla="*/ 87567 h 96346"/>
                <a:gd name="connsiteX13" fmla="*/ 85200 w 127026"/>
                <a:gd name="connsiteY13" fmla="*/ 96347 h 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026" h="96346">
                  <a:moveTo>
                    <a:pt x="85200" y="96347"/>
                  </a:moveTo>
                  <a:cubicBezTo>
                    <a:pt x="83404" y="96347"/>
                    <a:pt x="81593" y="96231"/>
                    <a:pt x="79782" y="95999"/>
                  </a:cubicBezTo>
                  <a:cubicBezTo>
                    <a:pt x="68756" y="94579"/>
                    <a:pt x="58932" y="89001"/>
                    <a:pt x="52079" y="80265"/>
                  </a:cubicBezTo>
                  <a:lnTo>
                    <a:pt x="3166" y="22165"/>
                  </a:lnTo>
                  <a:cubicBezTo>
                    <a:pt x="-1630" y="16471"/>
                    <a:pt x="-892" y="7966"/>
                    <a:pt x="4803" y="3170"/>
                  </a:cubicBezTo>
                  <a:cubicBezTo>
                    <a:pt x="10496" y="-1626"/>
                    <a:pt x="19001" y="-901"/>
                    <a:pt x="23797" y="4807"/>
                  </a:cubicBezTo>
                  <a:lnTo>
                    <a:pt x="73233" y="63545"/>
                  </a:lnTo>
                  <a:cubicBezTo>
                    <a:pt x="75695" y="66732"/>
                    <a:pt x="79245" y="68761"/>
                    <a:pt x="83230" y="69268"/>
                  </a:cubicBezTo>
                  <a:cubicBezTo>
                    <a:pt x="87214" y="69760"/>
                    <a:pt x="91170" y="68703"/>
                    <a:pt x="94343" y="66254"/>
                  </a:cubicBezTo>
                  <a:cubicBezTo>
                    <a:pt x="97690" y="63661"/>
                    <a:pt x="99747" y="59908"/>
                    <a:pt x="100138" y="55677"/>
                  </a:cubicBezTo>
                  <a:cubicBezTo>
                    <a:pt x="100804" y="48259"/>
                    <a:pt x="107339" y="42811"/>
                    <a:pt x="114758" y="43463"/>
                  </a:cubicBezTo>
                  <a:cubicBezTo>
                    <a:pt x="122175" y="44130"/>
                    <a:pt x="127638" y="50679"/>
                    <a:pt x="126971" y="58082"/>
                  </a:cubicBezTo>
                  <a:cubicBezTo>
                    <a:pt x="125928" y="69702"/>
                    <a:pt x="120046" y="80438"/>
                    <a:pt x="110816" y="87567"/>
                  </a:cubicBezTo>
                  <a:cubicBezTo>
                    <a:pt x="103369" y="93304"/>
                    <a:pt x="94444" y="96347"/>
                    <a:pt x="85200" y="96347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AC618717-0860-2ED5-CB67-80D082AA5E46}"/>
                </a:ext>
              </a:extLst>
            </p:cNvPr>
            <p:cNvSpPr/>
            <p:nvPr/>
          </p:nvSpPr>
          <p:spPr>
            <a:xfrm>
              <a:off x="1093356" y="3916948"/>
              <a:ext cx="113167" cy="83201"/>
            </a:xfrm>
            <a:custGeom>
              <a:avLst/>
              <a:gdLst>
                <a:gd name="connsiteX0" fmla="*/ 72118 w 113167"/>
                <a:gd name="connsiteY0" fmla="*/ 83202 h 83201"/>
                <a:gd name="connsiteX1" fmla="*/ 40894 w 113167"/>
                <a:gd name="connsiteY1" fmla="*/ 68873 h 83201"/>
                <a:gd name="connsiteX2" fmla="*/ 40634 w 113167"/>
                <a:gd name="connsiteY2" fmla="*/ 68568 h 83201"/>
                <a:gd name="connsiteX3" fmla="*/ 2992 w 113167"/>
                <a:gd name="connsiteY3" fmla="*/ 21944 h 83201"/>
                <a:gd name="connsiteX4" fmla="*/ 5006 w 113167"/>
                <a:gd name="connsiteY4" fmla="*/ 2992 h 83201"/>
                <a:gd name="connsiteX5" fmla="*/ 23957 w 113167"/>
                <a:gd name="connsiteY5" fmla="*/ 5006 h 83201"/>
                <a:gd name="connsiteX6" fmla="*/ 61454 w 113167"/>
                <a:gd name="connsiteY6" fmla="*/ 51443 h 83201"/>
                <a:gd name="connsiteX7" fmla="*/ 81289 w 113167"/>
                <a:gd name="connsiteY7" fmla="*/ 52848 h 83201"/>
                <a:gd name="connsiteX8" fmla="*/ 82810 w 113167"/>
                <a:gd name="connsiteY8" fmla="*/ 32897 h 83201"/>
                <a:gd name="connsiteX9" fmla="*/ 84274 w 113167"/>
                <a:gd name="connsiteY9" fmla="*/ 13888 h 83201"/>
                <a:gd name="connsiteX10" fmla="*/ 103283 w 113167"/>
                <a:gd name="connsiteY10" fmla="*/ 15351 h 83201"/>
                <a:gd name="connsiteX11" fmla="*/ 98849 w 113167"/>
                <a:gd name="connsiteY11" fmla="*/ 73306 h 83201"/>
                <a:gd name="connsiteX12" fmla="*/ 72118 w 113167"/>
                <a:gd name="connsiteY12" fmla="*/ 83202 h 8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167" h="83201">
                  <a:moveTo>
                    <a:pt x="72118" y="83202"/>
                  </a:moveTo>
                  <a:cubicBezTo>
                    <a:pt x="60527" y="83202"/>
                    <a:pt x="49008" y="78348"/>
                    <a:pt x="40894" y="68873"/>
                  </a:cubicBezTo>
                  <a:lnTo>
                    <a:pt x="40634" y="68568"/>
                  </a:lnTo>
                  <a:lnTo>
                    <a:pt x="2992" y="21944"/>
                  </a:lnTo>
                  <a:cubicBezTo>
                    <a:pt x="-1687" y="16148"/>
                    <a:pt x="-775" y="7672"/>
                    <a:pt x="5006" y="2992"/>
                  </a:cubicBezTo>
                  <a:cubicBezTo>
                    <a:pt x="10801" y="-1687"/>
                    <a:pt x="19277" y="-775"/>
                    <a:pt x="23957" y="5006"/>
                  </a:cubicBezTo>
                  <a:lnTo>
                    <a:pt x="61454" y="51443"/>
                  </a:lnTo>
                  <a:cubicBezTo>
                    <a:pt x="66554" y="57253"/>
                    <a:pt x="75407" y="57890"/>
                    <a:pt x="81289" y="52848"/>
                  </a:cubicBezTo>
                  <a:cubicBezTo>
                    <a:pt x="87200" y="47777"/>
                    <a:pt x="87896" y="38823"/>
                    <a:pt x="82810" y="32897"/>
                  </a:cubicBezTo>
                  <a:cubicBezTo>
                    <a:pt x="77971" y="27246"/>
                    <a:pt x="78623" y="18741"/>
                    <a:pt x="84274" y="13888"/>
                  </a:cubicBezTo>
                  <a:cubicBezTo>
                    <a:pt x="89925" y="9049"/>
                    <a:pt x="98429" y="9686"/>
                    <a:pt x="103283" y="15351"/>
                  </a:cubicBezTo>
                  <a:cubicBezTo>
                    <a:pt x="118033" y="32549"/>
                    <a:pt x="116047" y="58542"/>
                    <a:pt x="98849" y="73306"/>
                  </a:cubicBezTo>
                  <a:cubicBezTo>
                    <a:pt x="91098" y="79942"/>
                    <a:pt x="81579" y="83188"/>
                    <a:pt x="72118" y="83202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B85CA172-A8F2-1098-5595-BE433B087058}"/>
                </a:ext>
              </a:extLst>
            </p:cNvPr>
            <p:cNvSpPr/>
            <p:nvPr/>
          </p:nvSpPr>
          <p:spPr>
            <a:xfrm>
              <a:off x="1237758" y="3693699"/>
              <a:ext cx="25471" cy="25471"/>
            </a:xfrm>
            <a:custGeom>
              <a:avLst/>
              <a:gdLst>
                <a:gd name="connsiteX0" fmla="*/ 25471 w 25471"/>
                <a:gd name="connsiteY0" fmla="*/ 12735 h 25471"/>
                <a:gd name="connsiteX1" fmla="*/ 12735 w 25471"/>
                <a:gd name="connsiteY1" fmla="*/ 25471 h 25471"/>
                <a:gd name="connsiteX2" fmla="*/ 0 w 25471"/>
                <a:gd name="connsiteY2" fmla="*/ 12735 h 25471"/>
                <a:gd name="connsiteX3" fmla="*/ 12735 w 25471"/>
                <a:gd name="connsiteY3" fmla="*/ 0 h 25471"/>
                <a:gd name="connsiteX4" fmla="*/ 25471 w 25471"/>
                <a:gd name="connsiteY4" fmla="*/ 12735 h 2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1" h="25471">
                  <a:moveTo>
                    <a:pt x="25471" y="12735"/>
                  </a:moveTo>
                  <a:cubicBezTo>
                    <a:pt x="25471" y="19769"/>
                    <a:pt x="19769" y="25471"/>
                    <a:pt x="12735" y="25471"/>
                  </a:cubicBezTo>
                  <a:cubicBezTo>
                    <a:pt x="5702" y="25471"/>
                    <a:pt x="0" y="19769"/>
                    <a:pt x="0" y="12735"/>
                  </a:cubicBezTo>
                  <a:cubicBezTo>
                    <a:pt x="0" y="5702"/>
                    <a:pt x="5702" y="0"/>
                    <a:pt x="12735" y="0"/>
                  </a:cubicBezTo>
                  <a:cubicBezTo>
                    <a:pt x="19769" y="0"/>
                    <a:pt x="25471" y="5702"/>
                    <a:pt x="25471" y="12735"/>
                  </a:cubicBezTo>
                  <a:close/>
                </a:path>
              </a:pathLst>
            </a:custGeom>
            <a:solidFill>
              <a:srgbClr val="DD0034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</p:grpSp>
      <p:grpSp>
        <p:nvGrpSpPr>
          <p:cNvPr id="36" name="Gráfico 51">
            <a:extLst>
              <a:ext uri="{FF2B5EF4-FFF2-40B4-BE49-F238E27FC236}">
                <a16:creationId xmlns:a16="http://schemas.microsoft.com/office/drawing/2014/main" id="{8281E0FA-BD61-6C25-A393-F25A467099D4}"/>
              </a:ext>
            </a:extLst>
          </p:cNvPr>
          <p:cNvGrpSpPr/>
          <p:nvPr/>
        </p:nvGrpSpPr>
        <p:grpSpPr>
          <a:xfrm>
            <a:off x="463328" y="4884561"/>
            <a:ext cx="288130" cy="382598"/>
            <a:chOff x="4451459" y="7853419"/>
            <a:chExt cx="338285" cy="449197"/>
          </a:xfrm>
        </p:grpSpPr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06979BB5-8888-0EFE-BBAA-8F1FCBDC6CF0}"/>
                </a:ext>
              </a:extLst>
            </p:cNvPr>
            <p:cNvSpPr/>
            <p:nvPr/>
          </p:nvSpPr>
          <p:spPr>
            <a:xfrm>
              <a:off x="4480904" y="7853419"/>
              <a:ext cx="280608" cy="223279"/>
            </a:xfrm>
            <a:custGeom>
              <a:avLst/>
              <a:gdLst>
                <a:gd name="connsiteX0" fmla="*/ 14859 w 280608"/>
                <a:gd name="connsiteY0" fmla="*/ 223280 h 223279"/>
                <a:gd name="connsiteX1" fmla="*/ 758 w 280608"/>
                <a:gd name="connsiteY1" fmla="*/ 209331 h 223279"/>
                <a:gd name="connsiteX2" fmla="*/ 0 w 280608"/>
                <a:gd name="connsiteY2" fmla="*/ 140282 h 223279"/>
                <a:gd name="connsiteX3" fmla="*/ 140282 w 280608"/>
                <a:gd name="connsiteY3" fmla="*/ 0 h 223279"/>
                <a:gd name="connsiteX4" fmla="*/ 280563 w 280608"/>
                <a:gd name="connsiteY4" fmla="*/ 140282 h 223279"/>
                <a:gd name="connsiteX5" fmla="*/ 280609 w 280608"/>
                <a:gd name="connsiteY5" fmla="*/ 209163 h 223279"/>
                <a:gd name="connsiteX6" fmla="*/ 266523 w 280608"/>
                <a:gd name="connsiteY6" fmla="*/ 223280 h 223279"/>
                <a:gd name="connsiteX7" fmla="*/ 266508 w 280608"/>
                <a:gd name="connsiteY7" fmla="*/ 223280 h 223279"/>
                <a:gd name="connsiteX8" fmla="*/ 252407 w 280608"/>
                <a:gd name="connsiteY8" fmla="*/ 209194 h 223279"/>
                <a:gd name="connsiteX9" fmla="*/ 252361 w 280608"/>
                <a:gd name="connsiteY9" fmla="*/ 140296 h 223279"/>
                <a:gd name="connsiteX10" fmla="*/ 140282 w 280608"/>
                <a:gd name="connsiteY10" fmla="*/ 28201 h 223279"/>
                <a:gd name="connsiteX11" fmla="*/ 28202 w 280608"/>
                <a:gd name="connsiteY11" fmla="*/ 140205 h 223279"/>
                <a:gd name="connsiteX12" fmla="*/ 28960 w 280608"/>
                <a:gd name="connsiteY12" fmla="*/ 209012 h 223279"/>
                <a:gd name="connsiteX13" fmla="*/ 15011 w 280608"/>
                <a:gd name="connsiteY13" fmla="*/ 223265 h 223279"/>
                <a:gd name="connsiteX14" fmla="*/ 14859 w 280608"/>
                <a:gd name="connsiteY14" fmla="*/ 223280 h 2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608" h="223279">
                  <a:moveTo>
                    <a:pt x="14859" y="223280"/>
                  </a:moveTo>
                  <a:cubicBezTo>
                    <a:pt x="7141" y="223280"/>
                    <a:pt x="849" y="217063"/>
                    <a:pt x="758" y="209331"/>
                  </a:cubicBezTo>
                  <a:lnTo>
                    <a:pt x="0" y="140282"/>
                  </a:lnTo>
                  <a:cubicBezTo>
                    <a:pt x="0" y="62924"/>
                    <a:pt x="62939" y="0"/>
                    <a:pt x="140282" y="0"/>
                  </a:cubicBezTo>
                  <a:cubicBezTo>
                    <a:pt x="217640" y="0"/>
                    <a:pt x="280563" y="62938"/>
                    <a:pt x="280563" y="140282"/>
                  </a:cubicBezTo>
                  <a:lnTo>
                    <a:pt x="280609" y="209163"/>
                  </a:lnTo>
                  <a:cubicBezTo>
                    <a:pt x="280609" y="216957"/>
                    <a:pt x="274301" y="223265"/>
                    <a:pt x="266523" y="223280"/>
                  </a:cubicBezTo>
                  <a:cubicBezTo>
                    <a:pt x="266523" y="223280"/>
                    <a:pt x="266523" y="223280"/>
                    <a:pt x="266508" y="223280"/>
                  </a:cubicBezTo>
                  <a:cubicBezTo>
                    <a:pt x="258729" y="223280"/>
                    <a:pt x="252407" y="216972"/>
                    <a:pt x="252407" y="209194"/>
                  </a:cubicBezTo>
                  <a:lnTo>
                    <a:pt x="252361" y="140296"/>
                  </a:lnTo>
                  <a:cubicBezTo>
                    <a:pt x="252361" y="78480"/>
                    <a:pt x="202083" y="28201"/>
                    <a:pt x="140282" y="28201"/>
                  </a:cubicBezTo>
                  <a:cubicBezTo>
                    <a:pt x="78510" y="28201"/>
                    <a:pt x="28247" y="78435"/>
                    <a:pt x="28202" y="140205"/>
                  </a:cubicBezTo>
                  <a:lnTo>
                    <a:pt x="28960" y="209012"/>
                  </a:lnTo>
                  <a:cubicBezTo>
                    <a:pt x="29051" y="216805"/>
                    <a:pt x="22804" y="223189"/>
                    <a:pt x="15011" y="223265"/>
                  </a:cubicBezTo>
                  <a:cubicBezTo>
                    <a:pt x="14950" y="223280"/>
                    <a:pt x="14905" y="223280"/>
                    <a:pt x="14859" y="223280"/>
                  </a:cubicBezTo>
                  <a:close/>
                </a:path>
              </a:pathLst>
            </a:custGeom>
            <a:solidFill>
              <a:srgbClr val="000000"/>
            </a:solidFill>
            <a:ln w="1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BE553362-2DA6-B6A3-98C9-18D2BCB835EB}"/>
                </a:ext>
              </a:extLst>
            </p:cNvPr>
            <p:cNvSpPr/>
            <p:nvPr/>
          </p:nvSpPr>
          <p:spPr>
            <a:xfrm>
              <a:off x="4591558" y="8049664"/>
              <a:ext cx="198186" cy="252952"/>
            </a:xfrm>
            <a:custGeom>
              <a:avLst/>
              <a:gdLst>
                <a:gd name="connsiteX0" fmla="*/ 198186 w 198186"/>
                <a:gd name="connsiteY0" fmla="*/ 252953 h 252952"/>
                <a:gd name="connsiteX1" fmla="*/ 14101 w 198186"/>
                <a:gd name="connsiteY1" fmla="*/ 252953 h 252952"/>
                <a:gd name="connsiteX2" fmla="*/ 0 w 198186"/>
                <a:gd name="connsiteY2" fmla="*/ 238852 h 252952"/>
                <a:gd name="connsiteX3" fmla="*/ 14101 w 198186"/>
                <a:gd name="connsiteY3" fmla="*/ 224751 h 252952"/>
                <a:gd name="connsiteX4" fmla="*/ 169985 w 198186"/>
                <a:gd name="connsiteY4" fmla="*/ 224751 h 252952"/>
                <a:gd name="connsiteX5" fmla="*/ 169985 w 198186"/>
                <a:gd name="connsiteY5" fmla="*/ 28202 h 252952"/>
                <a:gd name="connsiteX6" fmla="*/ 122618 w 198186"/>
                <a:gd name="connsiteY6" fmla="*/ 28202 h 252952"/>
                <a:gd name="connsiteX7" fmla="*/ 108517 w 198186"/>
                <a:gd name="connsiteY7" fmla="*/ 14101 h 252952"/>
                <a:gd name="connsiteX8" fmla="*/ 122618 w 198186"/>
                <a:gd name="connsiteY8" fmla="*/ 0 h 252952"/>
                <a:gd name="connsiteX9" fmla="*/ 198186 w 198186"/>
                <a:gd name="connsiteY9" fmla="*/ 0 h 252952"/>
                <a:gd name="connsiteX10" fmla="*/ 198186 w 198186"/>
                <a:gd name="connsiteY10" fmla="*/ 252953 h 25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8186" h="252952">
                  <a:moveTo>
                    <a:pt x="198186" y="252953"/>
                  </a:moveTo>
                  <a:lnTo>
                    <a:pt x="14101" y="252953"/>
                  </a:lnTo>
                  <a:cubicBezTo>
                    <a:pt x="6307" y="252953"/>
                    <a:pt x="0" y="246645"/>
                    <a:pt x="0" y="238852"/>
                  </a:cubicBezTo>
                  <a:cubicBezTo>
                    <a:pt x="0" y="231058"/>
                    <a:pt x="6307" y="224751"/>
                    <a:pt x="14101" y="224751"/>
                  </a:cubicBezTo>
                  <a:lnTo>
                    <a:pt x="169985" y="224751"/>
                  </a:lnTo>
                  <a:lnTo>
                    <a:pt x="169985" y="28202"/>
                  </a:lnTo>
                  <a:lnTo>
                    <a:pt x="122618" y="28202"/>
                  </a:lnTo>
                  <a:cubicBezTo>
                    <a:pt x="114824" y="28202"/>
                    <a:pt x="108517" y="21894"/>
                    <a:pt x="108517" y="14101"/>
                  </a:cubicBezTo>
                  <a:cubicBezTo>
                    <a:pt x="108517" y="6308"/>
                    <a:pt x="114824" y="0"/>
                    <a:pt x="122618" y="0"/>
                  </a:cubicBezTo>
                  <a:lnTo>
                    <a:pt x="198186" y="0"/>
                  </a:lnTo>
                  <a:lnTo>
                    <a:pt x="198186" y="252953"/>
                  </a:lnTo>
                  <a:close/>
                </a:path>
              </a:pathLst>
            </a:custGeom>
            <a:solidFill>
              <a:srgbClr val="000000"/>
            </a:solidFill>
            <a:ln w="1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1817D4FE-8405-4C0E-1182-7211548D1A4D}"/>
                </a:ext>
              </a:extLst>
            </p:cNvPr>
            <p:cNvSpPr/>
            <p:nvPr/>
          </p:nvSpPr>
          <p:spPr>
            <a:xfrm>
              <a:off x="4451459" y="8049650"/>
              <a:ext cx="295831" cy="252967"/>
            </a:xfrm>
            <a:custGeom>
              <a:avLst/>
              <a:gdLst>
                <a:gd name="connsiteX0" fmla="*/ 14101 w 295831"/>
                <a:gd name="connsiteY0" fmla="*/ 252967 h 252967"/>
                <a:gd name="connsiteX1" fmla="*/ 0 w 295831"/>
                <a:gd name="connsiteY1" fmla="*/ 238867 h 252967"/>
                <a:gd name="connsiteX2" fmla="*/ 0 w 295831"/>
                <a:gd name="connsiteY2" fmla="*/ 0 h 252967"/>
                <a:gd name="connsiteX3" fmla="*/ 281730 w 295831"/>
                <a:gd name="connsiteY3" fmla="*/ 0 h 252967"/>
                <a:gd name="connsiteX4" fmla="*/ 295831 w 295831"/>
                <a:gd name="connsiteY4" fmla="*/ 14101 h 252967"/>
                <a:gd name="connsiteX5" fmla="*/ 281730 w 295831"/>
                <a:gd name="connsiteY5" fmla="*/ 28202 h 252967"/>
                <a:gd name="connsiteX6" fmla="*/ 28202 w 295831"/>
                <a:gd name="connsiteY6" fmla="*/ 28202 h 252967"/>
                <a:gd name="connsiteX7" fmla="*/ 28202 w 295831"/>
                <a:gd name="connsiteY7" fmla="*/ 238851 h 252967"/>
                <a:gd name="connsiteX8" fmla="*/ 14101 w 295831"/>
                <a:gd name="connsiteY8" fmla="*/ 252967 h 2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831" h="252967">
                  <a:moveTo>
                    <a:pt x="14101" y="252967"/>
                  </a:moveTo>
                  <a:cubicBezTo>
                    <a:pt x="6307" y="252967"/>
                    <a:pt x="0" y="246660"/>
                    <a:pt x="0" y="238867"/>
                  </a:cubicBezTo>
                  <a:lnTo>
                    <a:pt x="0" y="0"/>
                  </a:lnTo>
                  <a:lnTo>
                    <a:pt x="281730" y="0"/>
                  </a:lnTo>
                  <a:cubicBezTo>
                    <a:pt x="289524" y="0"/>
                    <a:pt x="295831" y="6308"/>
                    <a:pt x="295831" y="14101"/>
                  </a:cubicBezTo>
                  <a:cubicBezTo>
                    <a:pt x="295831" y="21894"/>
                    <a:pt x="289524" y="28202"/>
                    <a:pt x="281730" y="28202"/>
                  </a:cubicBezTo>
                  <a:lnTo>
                    <a:pt x="28202" y="28202"/>
                  </a:lnTo>
                  <a:lnTo>
                    <a:pt x="28202" y="238851"/>
                  </a:lnTo>
                  <a:cubicBezTo>
                    <a:pt x="28202" y="246660"/>
                    <a:pt x="21894" y="252967"/>
                    <a:pt x="14101" y="252967"/>
                  </a:cubicBezTo>
                  <a:close/>
                </a:path>
              </a:pathLst>
            </a:custGeom>
            <a:solidFill>
              <a:srgbClr val="000000"/>
            </a:solidFill>
            <a:ln w="1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A73C9578-4443-75C8-1DDB-BC39695B8E4E}"/>
                </a:ext>
              </a:extLst>
            </p:cNvPr>
            <p:cNvSpPr/>
            <p:nvPr/>
          </p:nvSpPr>
          <p:spPr>
            <a:xfrm>
              <a:off x="4508787" y="8274476"/>
              <a:ext cx="27837" cy="27837"/>
            </a:xfrm>
            <a:custGeom>
              <a:avLst/>
              <a:gdLst>
                <a:gd name="connsiteX0" fmla="*/ 27838 w 27837"/>
                <a:gd name="connsiteY0" fmla="*/ 13919 h 27837"/>
                <a:gd name="connsiteX1" fmla="*/ 13919 w 27837"/>
                <a:gd name="connsiteY1" fmla="*/ 27838 h 27837"/>
                <a:gd name="connsiteX2" fmla="*/ 0 w 27837"/>
                <a:gd name="connsiteY2" fmla="*/ 13919 h 27837"/>
                <a:gd name="connsiteX3" fmla="*/ 13919 w 27837"/>
                <a:gd name="connsiteY3" fmla="*/ 0 h 27837"/>
                <a:gd name="connsiteX4" fmla="*/ 27838 w 27837"/>
                <a:gd name="connsiteY4" fmla="*/ 13919 h 27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37" h="27837">
                  <a:moveTo>
                    <a:pt x="27838" y="13919"/>
                  </a:moveTo>
                  <a:cubicBezTo>
                    <a:pt x="27838" y="21606"/>
                    <a:pt x="21606" y="27838"/>
                    <a:pt x="13919" y="27838"/>
                  </a:cubicBezTo>
                  <a:cubicBezTo>
                    <a:pt x="6232" y="27838"/>
                    <a:pt x="0" y="21607"/>
                    <a:pt x="0" y="13919"/>
                  </a:cubicBezTo>
                  <a:cubicBezTo>
                    <a:pt x="0" y="6232"/>
                    <a:pt x="6232" y="0"/>
                    <a:pt x="13919" y="0"/>
                  </a:cubicBezTo>
                  <a:cubicBezTo>
                    <a:pt x="21607" y="0"/>
                    <a:pt x="27838" y="6231"/>
                    <a:pt x="27838" y="13919"/>
                  </a:cubicBezTo>
                  <a:close/>
                </a:path>
              </a:pathLst>
            </a:custGeom>
            <a:solidFill>
              <a:srgbClr val="DD0034"/>
            </a:solidFill>
            <a:ln w="1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063D2D9-9699-3781-ED3C-E3083691878D}"/>
                </a:ext>
              </a:extLst>
            </p:cNvPr>
            <p:cNvSpPr/>
            <p:nvPr/>
          </p:nvSpPr>
          <p:spPr>
            <a:xfrm>
              <a:off x="4607888" y="8133164"/>
              <a:ext cx="28202" cy="85939"/>
            </a:xfrm>
            <a:custGeom>
              <a:avLst/>
              <a:gdLst>
                <a:gd name="connsiteX0" fmla="*/ 14101 w 28202"/>
                <a:gd name="connsiteY0" fmla="*/ 85939 h 85939"/>
                <a:gd name="connsiteX1" fmla="*/ 0 w 28202"/>
                <a:gd name="connsiteY1" fmla="*/ 71839 h 85939"/>
                <a:gd name="connsiteX2" fmla="*/ 0 w 28202"/>
                <a:gd name="connsiteY2" fmla="*/ 14101 h 85939"/>
                <a:gd name="connsiteX3" fmla="*/ 14101 w 28202"/>
                <a:gd name="connsiteY3" fmla="*/ 0 h 85939"/>
                <a:gd name="connsiteX4" fmla="*/ 28202 w 28202"/>
                <a:gd name="connsiteY4" fmla="*/ 14101 h 85939"/>
                <a:gd name="connsiteX5" fmla="*/ 28202 w 28202"/>
                <a:gd name="connsiteY5" fmla="*/ 71839 h 85939"/>
                <a:gd name="connsiteX6" fmla="*/ 14101 w 28202"/>
                <a:gd name="connsiteY6" fmla="*/ 85939 h 8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02" h="85939">
                  <a:moveTo>
                    <a:pt x="14101" y="85939"/>
                  </a:moveTo>
                  <a:cubicBezTo>
                    <a:pt x="6307" y="85939"/>
                    <a:pt x="0" y="79632"/>
                    <a:pt x="0" y="71839"/>
                  </a:cubicBezTo>
                  <a:lnTo>
                    <a:pt x="0" y="14101"/>
                  </a:lnTo>
                  <a:cubicBezTo>
                    <a:pt x="0" y="6307"/>
                    <a:pt x="6307" y="0"/>
                    <a:pt x="14101" y="0"/>
                  </a:cubicBezTo>
                  <a:cubicBezTo>
                    <a:pt x="21894" y="0"/>
                    <a:pt x="28202" y="6307"/>
                    <a:pt x="28202" y="14101"/>
                  </a:cubicBezTo>
                  <a:lnTo>
                    <a:pt x="28202" y="71839"/>
                  </a:lnTo>
                  <a:cubicBezTo>
                    <a:pt x="28202" y="79617"/>
                    <a:pt x="21894" y="85939"/>
                    <a:pt x="14101" y="85939"/>
                  </a:cubicBezTo>
                  <a:close/>
                </a:path>
              </a:pathLst>
            </a:custGeom>
            <a:solidFill>
              <a:srgbClr val="000000"/>
            </a:solidFill>
            <a:ln w="1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3E40E7AC-0A4B-C0C3-42D9-6E13457A2A05}"/>
              </a:ext>
            </a:extLst>
          </p:cNvPr>
          <p:cNvGrpSpPr/>
          <p:nvPr/>
        </p:nvGrpSpPr>
        <p:grpSpPr>
          <a:xfrm>
            <a:off x="453796" y="3285684"/>
            <a:ext cx="430173" cy="429647"/>
            <a:chOff x="2614250" y="3613713"/>
            <a:chExt cx="430173" cy="429647"/>
          </a:xfrm>
        </p:grpSpPr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86D8720E-6F52-EA28-A57B-50F512F74F67}"/>
                </a:ext>
              </a:extLst>
            </p:cNvPr>
            <p:cNvSpPr/>
            <p:nvPr/>
          </p:nvSpPr>
          <p:spPr>
            <a:xfrm>
              <a:off x="2720785" y="3798187"/>
              <a:ext cx="121194" cy="76365"/>
            </a:xfrm>
            <a:custGeom>
              <a:avLst/>
              <a:gdLst>
                <a:gd name="connsiteX0" fmla="*/ 41687 w 121194"/>
                <a:gd name="connsiteY0" fmla="*/ 76366 h 76365"/>
                <a:gd name="connsiteX1" fmla="*/ 38689 w 121194"/>
                <a:gd name="connsiteY1" fmla="*/ 76265 h 76365"/>
                <a:gd name="connsiteX2" fmla="*/ 10190 w 121194"/>
                <a:gd name="connsiteY2" fmla="*/ 62022 h 76365"/>
                <a:gd name="connsiteX3" fmla="*/ 106 w 121194"/>
                <a:gd name="connsiteY3" fmla="*/ 31799 h 76365"/>
                <a:gd name="connsiteX4" fmla="*/ 14348 w 121194"/>
                <a:gd name="connsiteY4" fmla="*/ 3299 h 76365"/>
                <a:gd name="connsiteX5" fmla="*/ 33356 w 121194"/>
                <a:gd name="connsiteY5" fmla="*/ 4647 h 76365"/>
                <a:gd name="connsiteX6" fmla="*/ 32009 w 121194"/>
                <a:gd name="connsiteY6" fmla="*/ 23656 h 76365"/>
                <a:gd name="connsiteX7" fmla="*/ 26996 w 121194"/>
                <a:gd name="connsiteY7" fmla="*/ 33711 h 76365"/>
                <a:gd name="connsiteX8" fmla="*/ 30560 w 121194"/>
                <a:gd name="connsiteY8" fmla="*/ 44361 h 76365"/>
                <a:gd name="connsiteX9" fmla="*/ 51221 w 121194"/>
                <a:gd name="connsiteY9" fmla="*/ 45867 h 76365"/>
                <a:gd name="connsiteX10" fmla="*/ 98759 w 121194"/>
                <a:gd name="connsiteY10" fmla="*/ 3560 h 76365"/>
                <a:gd name="connsiteX11" fmla="*/ 117783 w 121194"/>
                <a:gd name="connsiteY11" fmla="*/ 4661 h 76365"/>
                <a:gd name="connsiteX12" fmla="*/ 116682 w 121194"/>
                <a:gd name="connsiteY12" fmla="*/ 23685 h 76365"/>
                <a:gd name="connsiteX13" fmla="*/ 68941 w 121194"/>
                <a:gd name="connsiteY13" fmla="*/ 66181 h 76365"/>
                <a:gd name="connsiteX14" fmla="*/ 41687 w 121194"/>
                <a:gd name="connsiteY14" fmla="*/ 76366 h 76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194" h="76365">
                  <a:moveTo>
                    <a:pt x="41687" y="76366"/>
                  </a:moveTo>
                  <a:cubicBezTo>
                    <a:pt x="40688" y="76366"/>
                    <a:pt x="39688" y="76337"/>
                    <a:pt x="38689" y="76265"/>
                  </a:cubicBezTo>
                  <a:cubicBezTo>
                    <a:pt x="27590" y="75482"/>
                    <a:pt x="17477" y="70426"/>
                    <a:pt x="10190" y="62022"/>
                  </a:cubicBezTo>
                  <a:cubicBezTo>
                    <a:pt x="2902" y="53619"/>
                    <a:pt x="-677" y="42883"/>
                    <a:pt x="106" y="31799"/>
                  </a:cubicBezTo>
                  <a:cubicBezTo>
                    <a:pt x="888" y="20700"/>
                    <a:pt x="5944" y="10587"/>
                    <a:pt x="14348" y="3299"/>
                  </a:cubicBezTo>
                  <a:cubicBezTo>
                    <a:pt x="19970" y="-1583"/>
                    <a:pt x="28475" y="-975"/>
                    <a:pt x="33356" y="4647"/>
                  </a:cubicBezTo>
                  <a:cubicBezTo>
                    <a:pt x="38239" y="10269"/>
                    <a:pt x="37631" y="18773"/>
                    <a:pt x="32009" y="23656"/>
                  </a:cubicBezTo>
                  <a:cubicBezTo>
                    <a:pt x="29053" y="26221"/>
                    <a:pt x="27272" y="29799"/>
                    <a:pt x="26996" y="33711"/>
                  </a:cubicBezTo>
                  <a:cubicBezTo>
                    <a:pt x="26720" y="37623"/>
                    <a:pt x="27981" y="41405"/>
                    <a:pt x="30560" y="44361"/>
                  </a:cubicBezTo>
                  <a:cubicBezTo>
                    <a:pt x="35849" y="50460"/>
                    <a:pt x="45107" y="51127"/>
                    <a:pt x="51221" y="45867"/>
                  </a:cubicBezTo>
                  <a:lnTo>
                    <a:pt x="98759" y="3560"/>
                  </a:lnTo>
                  <a:cubicBezTo>
                    <a:pt x="104323" y="-1395"/>
                    <a:pt x="112842" y="-888"/>
                    <a:pt x="117783" y="4661"/>
                  </a:cubicBezTo>
                  <a:cubicBezTo>
                    <a:pt x="122738" y="10225"/>
                    <a:pt x="122231" y="18745"/>
                    <a:pt x="116682" y="23685"/>
                  </a:cubicBezTo>
                  <a:lnTo>
                    <a:pt x="68941" y="66181"/>
                  </a:lnTo>
                  <a:cubicBezTo>
                    <a:pt x="61277" y="72802"/>
                    <a:pt x="51699" y="76366"/>
                    <a:pt x="41687" y="76366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5CA57F50-E368-A8AF-1CEE-0C80BBABDBAE}"/>
                </a:ext>
              </a:extLst>
            </p:cNvPr>
            <p:cNvSpPr/>
            <p:nvPr/>
          </p:nvSpPr>
          <p:spPr>
            <a:xfrm>
              <a:off x="2818402" y="3787172"/>
              <a:ext cx="164482" cy="196640"/>
            </a:xfrm>
            <a:custGeom>
              <a:avLst/>
              <a:gdLst>
                <a:gd name="connsiteX0" fmla="*/ 126917 w 164482"/>
                <a:gd name="connsiteY0" fmla="*/ 196641 h 196640"/>
                <a:gd name="connsiteX1" fmla="*/ 102867 w 164482"/>
                <a:gd name="connsiteY1" fmla="*/ 187759 h 196640"/>
                <a:gd name="connsiteX2" fmla="*/ 102287 w 164482"/>
                <a:gd name="connsiteY2" fmla="*/ 187194 h 196640"/>
                <a:gd name="connsiteX3" fmla="*/ 32829 w 164482"/>
                <a:gd name="connsiteY3" fmla="*/ 107434 h 196640"/>
                <a:gd name="connsiteX4" fmla="*/ 34146 w 164482"/>
                <a:gd name="connsiteY4" fmla="*/ 88425 h 196640"/>
                <a:gd name="connsiteX5" fmla="*/ 53155 w 164482"/>
                <a:gd name="connsiteY5" fmla="*/ 89743 h 196640"/>
                <a:gd name="connsiteX6" fmla="*/ 121268 w 164482"/>
                <a:gd name="connsiteY6" fmla="*/ 168040 h 196640"/>
                <a:gd name="connsiteX7" fmla="*/ 136625 w 164482"/>
                <a:gd name="connsiteY7" fmla="*/ 165374 h 196640"/>
                <a:gd name="connsiteX8" fmla="*/ 130395 w 164482"/>
                <a:gd name="connsiteY8" fmla="*/ 147640 h 196640"/>
                <a:gd name="connsiteX9" fmla="*/ 121846 w 164482"/>
                <a:gd name="connsiteY9" fmla="*/ 137251 h 196640"/>
                <a:gd name="connsiteX10" fmla="*/ 34364 w 164482"/>
                <a:gd name="connsiteY10" fmla="*/ 28369 h 196640"/>
                <a:gd name="connsiteX11" fmla="*/ 29945 w 164482"/>
                <a:gd name="connsiteY11" fmla="*/ 26949 h 196640"/>
                <a:gd name="connsiteX12" fmla="*/ 23990 w 164482"/>
                <a:gd name="connsiteY12" fmla="*/ 29818 h 196640"/>
                <a:gd name="connsiteX13" fmla="*/ 5054 w 164482"/>
                <a:gd name="connsiteY13" fmla="*/ 31904 h 196640"/>
                <a:gd name="connsiteX14" fmla="*/ 2967 w 164482"/>
                <a:gd name="connsiteY14" fmla="*/ 12967 h 196640"/>
                <a:gd name="connsiteX15" fmla="*/ 29945 w 164482"/>
                <a:gd name="connsiteY15" fmla="*/ 0 h 196640"/>
                <a:gd name="connsiteX16" fmla="*/ 52997 w 164482"/>
                <a:gd name="connsiteY16" fmla="*/ 8809 h 196640"/>
                <a:gd name="connsiteX17" fmla="*/ 53822 w 164482"/>
                <a:gd name="connsiteY17" fmla="*/ 9548 h 196640"/>
                <a:gd name="connsiteX18" fmla="*/ 54518 w 164482"/>
                <a:gd name="connsiteY18" fmla="*/ 10403 h 196640"/>
                <a:gd name="connsiteX19" fmla="*/ 142855 w 164482"/>
                <a:gd name="connsiteY19" fmla="*/ 120242 h 196640"/>
                <a:gd name="connsiteX20" fmla="*/ 151258 w 164482"/>
                <a:gd name="connsiteY20" fmla="*/ 130485 h 196640"/>
                <a:gd name="connsiteX21" fmla="*/ 156765 w 164482"/>
                <a:gd name="connsiteY21" fmla="*/ 183311 h 196640"/>
                <a:gd name="connsiteX22" fmla="*/ 126917 w 164482"/>
                <a:gd name="connsiteY22" fmla="*/ 196641 h 19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4482" h="196640">
                  <a:moveTo>
                    <a:pt x="126917" y="196641"/>
                  </a:moveTo>
                  <a:cubicBezTo>
                    <a:pt x="118224" y="196641"/>
                    <a:pt x="109531" y="193728"/>
                    <a:pt x="102867" y="187759"/>
                  </a:cubicBezTo>
                  <a:lnTo>
                    <a:pt x="102287" y="187194"/>
                  </a:lnTo>
                  <a:lnTo>
                    <a:pt x="32829" y="107434"/>
                  </a:lnTo>
                  <a:cubicBezTo>
                    <a:pt x="27946" y="101812"/>
                    <a:pt x="28524" y="93307"/>
                    <a:pt x="34146" y="88425"/>
                  </a:cubicBezTo>
                  <a:cubicBezTo>
                    <a:pt x="39769" y="83542"/>
                    <a:pt x="48272" y="84121"/>
                    <a:pt x="53155" y="89743"/>
                  </a:cubicBezTo>
                  <a:lnTo>
                    <a:pt x="121268" y="168040"/>
                  </a:lnTo>
                  <a:cubicBezTo>
                    <a:pt x="125324" y="170923"/>
                    <a:pt x="132713" y="169692"/>
                    <a:pt x="136625" y="165374"/>
                  </a:cubicBezTo>
                  <a:cubicBezTo>
                    <a:pt x="139088" y="162636"/>
                    <a:pt x="136335" y="154681"/>
                    <a:pt x="130395" y="147640"/>
                  </a:cubicBezTo>
                  <a:lnTo>
                    <a:pt x="121846" y="137251"/>
                  </a:lnTo>
                  <a:lnTo>
                    <a:pt x="34364" y="28369"/>
                  </a:lnTo>
                  <a:cubicBezTo>
                    <a:pt x="33349" y="27644"/>
                    <a:pt x="31886" y="26949"/>
                    <a:pt x="29945" y="26949"/>
                  </a:cubicBezTo>
                  <a:cubicBezTo>
                    <a:pt x="27626" y="26949"/>
                    <a:pt x="25453" y="27992"/>
                    <a:pt x="23990" y="29818"/>
                  </a:cubicBezTo>
                  <a:cubicBezTo>
                    <a:pt x="19339" y="35628"/>
                    <a:pt x="10849" y="36569"/>
                    <a:pt x="5054" y="31904"/>
                  </a:cubicBezTo>
                  <a:cubicBezTo>
                    <a:pt x="-757" y="27253"/>
                    <a:pt x="-1698" y="18763"/>
                    <a:pt x="2967" y="12967"/>
                  </a:cubicBezTo>
                  <a:cubicBezTo>
                    <a:pt x="9573" y="4723"/>
                    <a:pt x="19397" y="0"/>
                    <a:pt x="29945" y="0"/>
                  </a:cubicBezTo>
                  <a:cubicBezTo>
                    <a:pt x="38464" y="0"/>
                    <a:pt x="46651" y="3129"/>
                    <a:pt x="52997" y="8809"/>
                  </a:cubicBezTo>
                  <a:lnTo>
                    <a:pt x="53822" y="9548"/>
                  </a:lnTo>
                  <a:lnTo>
                    <a:pt x="54518" y="10403"/>
                  </a:lnTo>
                  <a:lnTo>
                    <a:pt x="142855" y="120242"/>
                  </a:lnTo>
                  <a:lnTo>
                    <a:pt x="151258" y="130485"/>
                  </a:lnTo>
                  <a:cubicBezTo>
                    <a:pt x="166617" y="149045"/>
                    <a:pt x="168790" y="169793"/>
                    <a:pt x="156765" y="183311"/>
                  </a:cubicBezTo>
                  <a:cubicBezTo>
                    <a:pt x="148940" y="192106"/>
                    <a:pt x="137784" y="196641"/>
                    <a:pt x="126917" y="196641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6381FE38-9C84-E273-CCFA-C73F75AFEE33}"/>
                </a:ext>
              </a:extLst>
            </p:cNvPr>
            <p:cNvSpPr/>
            <p:nvPr/>
          </p:nvSpPr>
          <p:spPr>
            <a:xfrm>
              <a:off x="2810930" y="3904842"/>
              <a:ext cx="133005" cy="99211"/>
            </a:xfrm>
            <a:custGeom>
              <a:avLst/>
              <a:gdLst>
                <a:gd name="connsiteX0" fmla="*/ 89475 w 133005"/>
                <a:gd name="connsiteY0" fmla="*/ 99212 h 99211"/>
                <a:gd name="connsiteX1" fmla="*/ 56513 w 133005"/>
                <a:gd name="connsiteY1" fmla="*/ 83260 h 99211"/>
                <a:gd name="connsiteX2" fmla="*/ 3325 w 133005"/>
                <a:gd name="connsiteY2" fmla="*/ 22335 h 99211"/>
                <a:gd name="connsiteX3" fmla="*/ 4616 w 133005"/>
                <a:gd name="connsiteY3" fmla="*/ 3326 h 99211"/>
                <a:gd name="connsiteX4" fmla="*/ 23623 w 133005"/>
                <a:gd name="connsiteY4" fmla="*/ 4615 h 99211"/>
                <a:gd name="connsiteX5" fmla="*/ 77594 w 133005"/>
                <a:gd name="connsiteY5" fmla="*/ 66438 h 99211"/>
                <a:gd name="connsiteX6" fmla="*/ 87592 w 133005"/>
                <a:gd name="connsiteY6" fmla="*/ 72161 h 99211"/>
                <a:gd name="connsiteX7" fmla="*/ 98602 w 133005"/>
                <a:gd name="connsiteY7" fmla="*/ 69148 h 99211"/>
                <a:gd name="connsiteX8" fmla="*/ 106137 w 133005"/>
                <a:gd name="connsiteY8" fmla="*/ 58788 h 99211"/>
                <a:gd name="connsiteX9" fmla="*/ 120771 w 133005"/>
                <a:gd name="connsiteY9" fmla="*/ 46574 h 99211"/>
                <a:gd name="connsiteX10" fmla="*/ 132941 w 133005"/>
                <a:gd name="connsiteY10" fmla="*/ 61193 h 99211"/>
                <a:gd name="connsiteX11" fmla="*/ 115120 w 133005"/>
                <a:gd name="connsiteY11" fmla="*/ 90475 h 99211"/>
                <a:gd name="connsiteX12" fmla="*/ 89475 w 133005"/>
                <a:gd name="connsiteY12" fmla="*/ 99212 h 99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005" h="99211">
                  <a:moveTo>
                    <a:pt x="89475" y="99212"/>
                  </a:moveTo>
                  <a:cubicBezTo>
                    <a:pt x="77159" y="99212"/>
                    <a:pt x="64700" y="93720"/>
                    <a:pt x="56513" y="83260"/>
                  </a:cubicBezTo>
                  <a:lnTo>
                    <a:pt x="3325" y="22335"/>
                  </a:lnTo>
                  <a:cubicBezTo>
                    <a:pt x="-1572" y="16728"/>
                    <a:pt x="-992" y="8208"/>
                    <a:pt x="4616" y="3326"/>
                  </a:cubicBezTo>
                  <a:cubicBezTo>
                    <a:pt x="10221" y="-1572"/>
                    <a:pt x="18742" y="-992"/>
                    <a:pt x="23623" y="4615"/>
                  </a:cubicBezTo>
                  <a:lnTo>
                    <a:pt x="77594" y="66438"/>
                  </a:lnTo>
                  <a:cubicBezTo>
                    <a:pt x="80057" y="69626"/>
                    <a:pt x="83535" y="71654"/>
                    <a:pt x="87592" y="72161"/>
                  </a:cubicBezTo>
                  <a:cubicBezTo>
                    <a:pt x="91504" y="72668"/>
                    <a:pt x="95560" y="71596"/>
                    <a:pt x="98602" y="69148"/>
                  </a:cubicBezTo>
                  <a:cubicBezTo>
                    <a:pt x="102949" y="65859"/>
                    <a:pt x="105847" y="61787"/>
                    <a:pt x="106137" y="58788"/>
                  </a:cubicBezTo>
                  <a:cubicBezTo>
                    <a:pt x="106717" y="51370"/>
                    <a:pt x="113381" y="45908"/>
                    <a:pt x="120771" y="46574"/>
                  </a:cubicBezTo>
                  <a:cubicBezTo>
                    <a:pt x="128160" y="47241"/>
                    <a:pt x="133665" y="53790"/>
                    <a:pt x="132941" y="61193"/>
                  </a:cubicBezTo>
                  <a:cubicBezTo>
                    <a:pt x="132072" y="71785"/>
                    <a:pt x="125552" y="82463"/>
                    <a:pt x="115120" y="90475"/>
                  </a:cubicBezTo>
                  <a:cubicBezTo>
                    <a:pt x="107586" y="96358"/>
                    <a:pt x="98458" y="99212"/>
                    <a:pt x="89475" y="99212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A985369B-06F6-067E-1C88-1606F1859761}"/>
                </a:ext>
              </a:extLst>
            </p:cNvPr>
            <p:cNvSpPr/>
            <p:nvPr/>
          </p:nvSpPr>
          <p:spPr>
            <a:xfrm>
              <a:off x="2935377" y="3733129"/>
              <a:ext cx="109046" cy="185122"/>
            </a:xfrm>
            <a:custGeom>
              <a:avLst/>
              <a:gdLst>
                <a:gd name="connsiteX0" fmla="*/ 13421 w 109046"/>
                <a:gd name="connsiteY0" fmla="*/ 185122 h 185122"/>
                <a:gd name="connsiteX1" fmla="*/ 3423 w 109046"/>
                <a:gd name="connsiteY1" fmla="*/ 180689 h 185122"/>
                <a:gd name="connsiteX2" fmla="*/ 4438 w 109046"/>
                <a:gd name="connsiteY2" fmla="*/ 161651 h 185122"/>
                <a:gd name="connsiteX3" fmla="*/ 82097 w 109046"/>
                <a:gd name="connsiteY3" fmla="*/ 91293 h 185122"/>
                <a:gd name="connsiteX4" fmla="*/ 82097 w 109046"/>
                <a:gd name="connsiteY4" fmla="*/ 13475 h 185122"/>
                <a:gd name="connsiteX5" fmla="*/ 95572 w 109046"/>
                <a:gd name="connsiteY5" fmla="*/ 0 h 185122"/>
                <a:gd name="connsiteX6" fmla="*/ 109046 w 109046"/>
                <a:gd name="connsiteY6" fmla="*/ 13475 h 185122"/>
                <a:gd name="connsiteX7" fmla="*/ 109046 w 109046"/>
                <a:gd name="connsiteY7" fmla="*/ 103247 h 185122"/>
                <a:gd name="connsiteX8" fmla="*/ 22549 w 109046"/>
                <a:gd name="connsiteY8" fmla="*/ 181630 h 185122"/>
                <a:gd name="connsiteX9" fmla="*/ 13421 w 109046"/>
                <a:gd name="connsiteY9" fmla="*/ 185122 h 18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046" h="185122">
                  <a:moveTo>
                    <a:pt x="13421" y="185122"/>
                  </a:moveTo>
                  <a:cubicBezTo>
                    <a:pt x="9799" y="185122"/>
                    <a:pt x="6177" y="183630"/>
                    <a:pt x="3423" y="180689"/>
                  </a:cubicBezTo>
                  <a:cubicBezTo>
                    <a:pt x="-1502" y="175168"/>
                    <a:pt x="-1068" y="166649"/>
                    <a:pt x="4438" y="161651"/>
                  </a:cubicBezTo>
                  <a:lnTo>
                    <a:pt x="82097" y="91293"/>
                  </a:lnTo>
                  <a:lnTo>
                    <a:pt x="82097" y="13475"/>
                  </a:lnTo>
                  <a:cubicBezTo>
                    <a:pt x="82097" y="6027"/>
                    <a:pt x="88038" y="0"/>
                    <a:pt x="95572" y="0"/>
                  </a:cubicBezTo>
                  <a:cubicBezTo>
                    <a:pt x="102961" y="0"/>
                    <a:pt x="109046" y="6027"/>
                    <a:pt x="109046" y="13475"/>
                  </a:cubicBezTo>
                  <a:lnTo>
                    <a:pt x="109046" y="103247"/>
                  </a:lnTo>
                  <a:lnTo>
                    <a:pt x="22549" y="181630"/>
                  </a:lnTo>
                  <a:cubicBezTo>
                    <a:pt x="19941" y="183978"/>
                    <a:pt x="16753" y="185122"/>
                    <a:pt x="13421" y="185122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CCB0829B-AD64-9724-3C27-CA71CEE064EA}"/>
                </a:ext>
              </a:extLst>
            </p:cNvPr>
            <p:cNvSpPr/>
            <p:nvPr/>
          </p:nvSpPr>
          <p:spPr>
            <a:xfrm>
              <a:off x="2614250" y="3815103"/>
              <a:ext cx="223260" cy="228257"/>
            </a:xfrm>
            <a:custGeom>
              <a:avLst/>
              <a:gdLst>
                <a:gd name="connsiteX0" fmla="*/ 185414 w 223260"/>
                <a:gd name="connsiteY0" fmla="*/ 228258 h 228257"/>
                <a:gd name="connsiteX1" fmla="*/ 154597 w 223260"/>
                <a:gd name="connsiteY1" fmla="*/ 212552 h 228257"/>
                <a:gd name="connsiteX2" fmla="*/ 130561 w 223260"/>
                <a:gd name="connsiteY2" fmla="*/ 183459 h 228257"/>
                <a:gd name="connsiteX3" fmla="*/ 2900 w 223260"/>
                <a:gd name="connsiteY3" fmla="*/ 21823 h 228257"/>
                <a:gd name="connsiteX4" fmla="*/ 5118 w 223260"/>
                <a:gd name="connsiteY4" fmla="*/ 2901 h 228257"/>
                <a:gd name="connsiteX5" fmla="*/ 24039 w 223260"/>
                <a:gd name="connsiteY5" fmla="*/ 5117 h 228257"/>
                <a:gd name="connsiteX6" fmla="*/ 151598 w 223260"/>
                <a:gd name="connsiteY6" fmla="*/ 166638 h 228257"/>
                <a:gd name="connsiteX7" fmla="*/ 176331 w 223260"/>
                <a:gd name="connsiteY7" fmla="*/ 196644 h 228257"/>
                <a:gd name="connsiteX8" fmla="*/ 190935 w 223260"/>
                <a:gd name="connsiteY8" fmla="*/ 199875 h 228257"/>
                <a:gd name="connsiteX9" fmla="*/ 196136 w 223260"/>
                <a:gd name="connsiteY9" fmla="*/ 193775 h 228257"/>
                <a:gd name="connsiteX10" fmla="*/ 195064 w 223260"/>
                <a:gd name="connsiteY10" fmla="*/ 188356 h 228257"/>
                <a:gd name="connsiteX11" fmla="*/ 198426 w 223260"/>
                <a:gd name="connsiteY11" fmla="*/ 169593 h 228257"/>
                <a:gd name="connsiteX12" fmla="*/ 217189 w 223260"/>
                <a:gd name="connsiteY12" fmla="*/ 172955 h 228257"/>
                <a:gd name="connsiteX13" fmla="*/ 222360 w 223260"/>
                <a:gd name="connsiteY13" fmla="*/ 200019 h 228257"/>
                <a:gd name="connsiteX14" fmla="*/ 203757 w 223260"/>
                <a:gd name="connsiteY14" fmla="*/ 223593 h 228257"/>
                <a:gd name="connsiteX15" fmla="*/ 185414 w 223260"/>
                <a:gd name="connsiteY15" fmla="*/ 228258 h 228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3260" h="228257">
                  <a:moveTo>
                    <a:pt x="185414" y="228258"/>
                  </a:moveTo>
                  <a:cubicBezTo>
                    <a:pt x="173505" y="228258"/>
                    <a:pt x="161928" y="222723"/>
                    <a:pt x="154597" y="212552"/>
                  </a:cubicBezTo>
                  <a:lnTo>
                    <a:pt x="130561" y="183459"/>
                  </a:lnTo>
                  <a:lnTo>
                    <a:pt x="2900" y="21823"/>
                  </a:lnTo>
                  <a:cubicBezTo>
                    <a:pt x="-1706" y="15984"/>
                    <a:pt x="-722" y="7508"/>
                    <a:pt x="5118" y="2901"/>
                  </a:cubicBezTo>
                  <a:cubicBezTo>
                    <a:pt x="10957" y="-1707"/>
                    <a:pt x="19432" y="-721"/>
                    <a:pt x="24039" y="5117"/>
                  </a:cubicBezTo>
                  <a:lnTo>
                    <a:pt x="151598" y="166638"/>
                  </a:lnTo>
                  <a:lnTo>
                    <a:pt x="176331" y="196644"/>
                  </a:lnTo>
                  <a:cubicBezTo>
                    <a:pt x="179489" y="201179"/>
                    <a:pt x="185908" y="202584"/>
                    <a:pt x="190935" y="199875"/>
                  </a:cubicBezTo>
                  <a:cubicBezTo>
                    <a:pt x="193703" y="198382"/>
                    <a:pt x="195556" y="196209"/>
                    <a:pt x="196136" y="193775"/>
                  </a:cubicBezTo>
                  <a:cubicBezTo>
                    <a:pt x="196455" y="192456"/>
                    <a:pt x="196528" y="190443"/>
                    <a:pt x="195064" y="188356"/>
                  </a:cubicBezTo>
                  <a:cubicBezTo>
                    <a:pt x="190819" y="182242"/>
                    <a:pt x="192312" y="173853"/>
                    <a:pt x="198426" y="169593"/>
                  </a:cubicBezTo>
                  <a:cubicBezTo>
                    <a:pt x="204526" y="165348"/>
                    <a:pt x="212929" y="166840"/>
                    <a:pt x="217189" y="172955"/>
                  </a:cubicBezTo>
                  <a:cubicBezTo>
                    <a:pt x="222680" y="180851"/>
                    <a:pt x="224563" y="190718"/>
                    <a:pt x="222360" y="200019"/>
                  </a:cubicBezTo>
                  <a:cubicBezTo>
                    <a:pt x="220015" y="209872"/>
                    <a:pt x="213233" y="218463"/>
                    <a:pt x="203757" y="223593"/>
                  </a:cubicBezTo>
                  <a:cubicBezTo>
                    <a:pt x="197948" y="226751"/>
                    <a:pt x="191630" y="228258"/>
                    <a:pt x="185414" y="228258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6686C9C0-8021-5FDD-F03F-F38F04E09BDF}"/>
                </a:ext>
              </a:extLst>
            </p:cNvPr>
            <p:cNvSpPr/>
            <p:nvPr/>
          </p:nvSpPr>
          <p:spPr>
            <a:xfrm>
              <a:off x="2813714" y="3613728"/>
              <a:ext cx="230709" cy="176153"/>
            </a:xfrm>
            <a:custGeom>
              <a:avLst/>
              <a:gdLst>
                <a:gd name="connsiteX0" fmla="*/ 217235 w 230709"/>
                <a:gd name="connsiteY0" fmla="*/ 176153 h 176153"/>
                <a:gd name="connsiteX1" fmla="*/ 203759 w 230709"/>
                <a:gd name="connsiteY1" fmla="*/ 162679 h 176153"/>
                <a:gd name="connsiteX2" fmla="*/ 203759 w 230709"/>
                <a:gd name="connsiteY2" fmla="*/ 115576 h 176153"/>
                <a:gd name="connsiteX3" fmla="*/ 114365 w 230709"/>
                <a:gd name="connsiteY3" fmla="*/ 26949 h 176153"/>
                <a:gd name="connsiteX4" fmla="*/ 29475 w 230709"/>
                <a:gd name="connsiteY4" fmla="*/ 85498 h 176153"/>
                <a:gd name="connsiteX5" fmla="*/ 29142 w 230709"/>
                <a:gd name="connsiteY5" fmla="*/ 86323 h 176153"/>
                <a:gd name="connsiteX6" fmla="*/ 25824 w 230709"/>
                <a:gd name="connsiteY6" fmla="*/ 93916 h 176153"/>
                <a:gd name="connsiteX7" fmla="*/ 8075 w 230709"/>
                <a:gd name="connsiteY7" fmla="*/ 100856 h 176153"/>
                <a:gd name="connsiteX8" fmla="*/ 1135 w 230709"/>
                <a:gd name="connsiteY8" fmla="*/ 83107 h 176153"/>
                <a:gd name="connsiteX9" fmla="*/ 4279 w 230709"/>
                <a:gd name="connsiteY9" fmla="*/ 75921 h 176153"/>
                <a:gd name="connsiteX10" fmla="*/ 114365 w 230709"/>
                <a:gd name="connsiteY10" fmla="*/ 0 h 176153"/>
                <a:gd name="connsiteX11" fmla="*/ 230709 w 230709"/>
                <a:gd name="connsiteY11" fmla="*/ 115576 h 176153"/>
                <a:gd name="connsiteX12" fmla="*/ 230709 w 230709"/>
                <a:gd name="connsiteY12" fmla="*/ 162679 h 176153"/>
                <a:gd name="connsiteX13" fmla="*/ 217235 w 230709"/>
                <a:gd name="connsiteY13" fmla="*/ 176153 h 17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0709" h="176153">
                  <a:moveTo>
                    <a:pt x="217235" y="176153"/>
                  </a:moveTo>
                  <a:cubicBezTo>
                    <a:pt x="209845" y="176153"/>
                    <a:pt x="203759" y="170126"/>
                    <a:pt x="203759" y="162679"/>
                  </a:cubicBezTo>
                  <a:lnTo>
                    <a:pt x="203759" y="115576"/>
                  </a:lnTo>
                  <a:cubicBezTo>
                    <a:pt x="203759" y="66706"/>
                    <a:pt x="163627" y="26949"/>
                    <a:pt x="114365" y="26949"/>
                  </a:cubicBezTo>
                  <a:cubicBezTo>
                    <a:pt x="76839" y="26949"/>
                    <a:pt x="41922" y="51029"/>
                    <a:pt x="29475" y="85498"/>
                  </a:cubicBezTo>
                  <a:lnTo>
                    <a:pt x="29142" y="86323"/>
                  </a:lnTo>
                  <a:lnTo>
                    <a:pt x="25824" y="93916"/>
                  </a:lnTo>
                  <a:cubicBezTo>
                    <a:pt x="22840" y="100740"/>
                    <a:pt x="14900" y="103840"/>
                    <a:pt x="8075" y="100856"/>
                  </a:cubicBezTo>
                  <a:cubicBezTo>
                    <a:pt x="1251" y="97871"/>
                    <a:pt x="-1849" y="89931"/>
                    <a:pt x="1135" y="83107"/>
                  </a:cubicBezTo>
                  <a:lnTo>
                    <a:pt x="4279" y="75921"/>
                  </a:lnTo>
                  <a:cubicBezTo>
                    <a:pt x="20883" y="30498"/>
                    <a:pt x="64958" y="0"/>
                    <a:pt x="114365" y="0"/>
                  </a:cubicBezTo>
                  <a:cubicBezTo>
                    <a:pt x="178550" y="0"/>
                    <a:pt x="230709" y="51840"/>
                    <a:pt x="230709" y="115576"/>
                  </a:cubicBezTo>
                  <a:lnTo>
                    <a:pt x="230709" y="162679"/>
                  </a:lnTo>
                  <a:cubicBezTo>
                    <a:pt x="230709" y="170112"/>
                    <a:pt x="224624" y="176153"/>
                    <a:pt x="217235" y="176153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A96368B4-B8AF-864D-E111-19AB8008F76F}"/>
                </a:ext>
              </a:extLst>
            </p:cNvPr>
            <p:cNvSpPr/>
            <p:nvPr/>
          </p:nvSpPr>
          <p:spPr>
            <a:xfrm>
              <a:off x="2618785" y="3613713"/>
              <a:ext cx="220593" cy="213201"/>
            </a:xfrm>
            <a:custGeom>
              <a:avLst/>
              <a:gdLst>
                <a:gd name="connsiteX0" fmla="*/ 123201 w 220593"/>
                <a:gd name="connsiteY0" fmla="*/ 213201 h 213201"/>
                <a:gd name="connsiteX1" fmla="*/ 113421 w 220593"/>
                <a:gd name="connsiteY1" fmla="*/ 209000 h 213201"/>
                <a:gd name="connsiteX2" fmla="*/ 113943 w 220593"/>
                <a:gd name="connsiteY2" fmla="*/ 189947 h 213201"/>
                <a:gd name="connsiteX3" fmla="*/ 193631 w 220593"/>
                <a:gd name="connsiteY3" fmla="*/ 114461 h 213201"/>
                <a:gd name="connsiteX4" fmla="*/ 193631 w 220593"/>
                <a:gd name="connsiteY4" fmla="*/ 83049 h 213201"/>
                <a:gd name="connsiteX5" fmla="*/ 191906 w 220593"/>
                <a:gd name="connsiteY5" fmla="*/ 78746 h 213201"/>
                <a:gd name="connsiteX6" fmla="*/ 110205 w 220593"/>
                <a:gd name="connsiteY6" fmla="*/ 26963 h 213201"/>
                <a:gd name="connsiteX7" fmla="*/ 26373 w 220593"/>
                <a:gd name="connsiteY7" fmla="*/ 89163 h 213201"/>
                <a:gd name="connsiteX8" fmla="*/ 9536 w 220593"/>
                <a:gd name="connsiteY8" fmla="*/ 98103 h 213201"/>
                <a:gd name="connsiteX9" fmla="*/ 597 w 220593"/>
                <a:gd name="connsiteY9" fmla="*/ 81267 h 213201"/>
                <a:gd name="connsiteX10" fmla="*/ 110205 w 220593"/>
                <a:gd name="connsiteY10" fmla="*/ 0 h 213201"/>
                <a:gd name="connsiteX11" fmla="*/ 216653 w 220593"/>
                <a:gd name="connsiteY11" fmla="*/ 68039 h 213201"/>
                <a:gd name="connsiteX12" fmla="*/ 219884 w 220593"/>
                <a:gd name="connsiteY12" fmla="*/ 76428 h 213201"/>
                <a:gd name="connsiteX13" fmla="*/ 220593 w 220593"/>
                <a:gd name="connsiteY13" fmla="*/ 78529 h 213201"/>
                <a:gd name="connsiteX14" fmla="*/ 220593 w 220593"/>
                <a:gd name="connsiteY14" fmla="*/ 126052 h 213201"/>
                <a:gd name="connsiteX15" fmla="*/ 132488 w 220593"/>
                <a:gd name="connsiteY15" fmla="*/ 209506 h 213201"/>
                <a:gd name="connsiteX16" fmla="*/ 123201 w 220593"/>
                <a:gd name="connsiteY16" fmla="*/ 213201 h 21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0593" h="213201">
                  <a:moveTo>
                    <a:pt x="123201" y="213201"/>
                  </a:moveTo>
                  <a:cubicBezTo>
                    <a:pt x="119622" y="213201"/>
                    <a:pt x="116058" y="211796"/>
                    <a:pt x="113421" y="209000"/>
                  </a:cubicBezTo>
                  <a:cubicBezTo>
                    <a:pt x="108306" y="203595"/>
                    <a:pt x="108538" y="195061"/>
                    <a:pt x="113943" y="189947"/>
                  </a:cubicBezTo>
                  <a:lnTo>
                    <a:pt x="193631" y="114461"/>
                  </a:lnTo>
                  <a:lnTo>
                    <a:pt x="193631" y="83049"/>
                  </a:lnTo>
                  <a:cubicBezTo>
                    <a:pt x="193094" y="81600"/>
                    <a:pt x="192514" y="80151"/>
                    <a:pt x="191906" y="78746"/>
                  </a:cubicBezTo>
                  <a:cubicBezTo>
                    <a:pt x="178302" y="47291"/>
                    <a:pt x="146223" y="26963"/>
                    <a:pt x="110205" y="26963"/>
                  </a:cubicBezTo>
                  <a:cubicBezTo>
                    <a:pt x="71433" y="26963"/>
                    <a:pt x="37747" y="51956"/>
                    <a:pt x="26373" y="89163"/>
                  </a:cubicBezTo>
                  <a:cubicBezTo>
                    <a:pt x="24199" y="96277"/>
                    <a:pt x="16665" y="100291"/>
                    <a:pt x="9536" y="98103"/>
                  </a:cubicBezTo>
                  <a:cubicBezTo>
                    <a:pt x="2422" y="95930"/>
                    <a:pt x="-1590" y="88396"/>
                    <a:pt x="597" y="81267"/>
                  </a:cubicBezTo>
                  <a:cubicBezTo>
                    <a:pt x="15462" y="32657"/>
                    <a:pt x="59523" y="0"/>
                    <a:pt x="110205" y="0"/>
                  </a:cubicBezTo>
                  <a:cubicBezTo>
                    <a:pt x="156989" y="0"/>
                    <a:pt x="198774" y="26703"/>
                    <a:pt x="216653" y="68039"/>
                  </a:cubicBezTo>
                  <a:cubicBezTo>
                    <a:pt x="217841" y="70777"/>
                    <a:pt x="218928" y="73602"/>
                    <a:pt x="219884" y="76428"/>
                  </a:cubicBezTo>
                  <a:lnTo>
                    <a:pt x="220593" y="78529"/>
                  </a:lnTo>
                  <a:lnTo>
                    <a:pt x="220593" y="126052"/>
                  </a:lnTo>
                  <a:lnTo>
                    <a:pt x="132488" y="209506"/>
                  </a:lnTo>
                  <a:cubicBezTo>
                    <a:pt x="129865" y="211984"/>
                    <a:pt x="126533" y="213201"/>
                    <a:pt x="123201" y="213201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C9EB60F3-1F73-DDF3-AA26-075882A01AE4}"/>
                </a:ext>
              </a:extLst>
            </p:cNvPr>
            <p:cNvSpPr/>
            <p:nvPr/>
          </p:nvSpPr>
          <p:spPr>
            <a:xfrm>
              <a:off x="2762683" y="3930270"/>
              <a:ext cx="133004" cy="98269"/>
            </a:xfrm>
            <a:custGeom>
              <a:avLst/>
              <a:gdLst>
                <a:gd name="connsiteX0" fmla="*/ 90750 w 133004"/>
                <a:gd name="connsiteY0" fmla="*/ 98269 h 98269"/>
                <a:gd name="connsiteX1" fmla="*/ 81042 w 133004"/>
                <a:gd name="connsiteY1" fmla="*/ 97299 h 98269"/>
                <a:gd name="connsiteX2" fmla="*/ 52080 w 133004"/>
                <a:gd name="connsiteY2" fmla="*/ 80274 h 98269"/>
                <a:gd name="connsiteX3" fmla="*/ 3165 w 133004"/>
                <a:gd name="connsiteY3" fmla="*/ 22160 h 98269"/>
                <a:gd name="connsiteX4" fmla="*/ 4802 w 133004"/>
                <a:gd name="connsiteY4" fmla="*/ 3166 h 98269"/>
                <a:gd name="connsiteX5" fmla="*/ 23797 w 133004"/>
                <a:gd name="connsiteY5" fmla="*/ 4803 h 98269"/>
                <a:gd name="connsiteX6" fmla="*/ 73233 w 133004"/>
                <a:gd name="connsiteY6" fmla="*/ 63540 h 98269"/>
                <a:gd name="connsiteX7" fmla="*/ 86317 w 133004"/>
                <a:gd name="connsiteY7" fmla="*/ 70857 h 98269"/>
                <a:gd name="connsiteX8" fmla="*/ 98690 w 133004"/>
                <a:gd name="connsiteY8" fmla="*/ 69133 h 98269"/>
                <a:gd name="connsiteX9" fmla="*/ 106137 w 133004"/>
                <a:gd name="connsiteY9" fmla="*/ 58773 h 98269"/>
                <a:gd name="connsiteX10" fmla="*/ 120770 w 133004"/>
                <a:gd name="connsiteY10" fmla="*/ 46559 h 98269"/>
                <a:gd name="connsiteX11" fmla="*/ 132941 w 133004"/>
                <a:gd name="connsiteY11" fmla="*/ 61178 h 98269"/>
                <a:gd name="connsiteX12" fmla="*/ 115120 w 133004"/>
                <a:gd name="connsiteY12" fmla="*/ 90460 h 98269"/>
                <a:gd name="connsiteX13" fmla="*/ 90750 w 133004"/>
                <a:gd name="connsiteY13" fmla="*/ 98269 h 98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3004" h="98269">
                  <a:moveTo>
                    <a:pt x="90750" y="98269"/>
                  </a:moveTo>
                  <a:cubicBezTo>
                    <a:pt x="87577" y="98269"/>
                    <a:pt x="84317" y="97951"/>
                    <a:pt x="81042" y="97299"/>
                  </a:cubicBezTo>
                  <a:cubicBezTo>
                    <a:pt x="69292" y="94966"/>
                    <a:pt x="58758" y="88765"/>
                    <a:pt x="52080" y="80274"/>
                  </a:cubicBezTo>
                  <a:lnTo>
                    <a:pt x="3165" y="22160"/>
                  </a:lnTo>
                  <a:cubicBezTo>
                    <a:pt x="-1630" y="16466"/>
                    <a:pt x="-891" y="7961"/>
                    <a:pt x="4802" y="3166"/>
                  </a:cubicBezTo>
                  <a:cubicBezTo>
                    <a:pt x="10497" y="-1630"/>
                    <a:pt x="19002" y="-891"/>
                    <a:pt x="23797" y="4803"/>
                  </a:cubicBezTo>
                  <a:lnTo>
                    <a:pt x="73233" y="63540"/>
                  </a:lnTo>
                  <a:cubicBezTo>
                    <a:pt x="75899" y="66988"/>
                    <a:pt x="80912" y="69785"/>
                    <a:pt x="86317" y="70857"/>
                  </a:cubicBezTo>
                  <a:cubicBezTo>
                    <a:pt x="91372" y="71856"/>
                    <a:pt x="96009" y="71219"/>
                    <a:pt x="98690" y="69133"/>
                  </a:cubicBezTo>
                  <a:cubicBezTo>
                    <a:pt x="102949" y="65844"/>
                    <a:pt x="105861" y="61772"/>
                    <a:pt x="106137" y="58773"/>
                  </a:cubicBezTo>
                  <a:cubicBezTo>
                    <a:pt x="106803" y="51355"/>
                    <a:pt x="113381" y="45893"/>
                    <a:pt x="120770" y="46559"/>
                  </a:cubicBezTo>
                  <a:cubicBezTo>
                    <a:pt x="128160" y="47226"/>
                    <a:pt x="133665" y="53774"/>
                    <a:pt x="132941" y="61178"/>
                  </a:cubicBezTo>
                  <a:cubicBezTo>
                    <a:pt x="132072" y="71770"/>
                    <a:pt x="125552" y="82448"/>
                    <a:pt x="115120" y="90460"/>
                  </a:cubicBezTo>
                  <a:cubicBezTo>
                    <a:pt x="108528" y="95575"/>
                    <a:pt x="99965" y="98269"/>
                    <a:pt x="90750" y="98269"/>
                  </a:cubicBezTo>
                  <a:close/>
                </a:path>
              </a:pathLst>
            </a:custGeom>
            <a:solidFill>
              <a:srgbClr val="000000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0ACF72E4-01B0-2203-3D30-E4E842607B6E}"/>
                </a:ext>
              </a:extLst>
            </p:cNvPr>
            <p:cNvSpPr/>
            <p:nvPr/>
          </p:nvSpPr>
          <p:spPr>
            <a:xfrm>
              <a:off x="2614746" y="3745879"/>
              <a:ext cx="26601" cy="26601"/>
            </a:xfrm>
            <a:custGeom>
              <a:avLst/>
              <a:gdLst>
                <a:gd name="connsiteX0" fmla="*/ 26601 w 26601"/>
                <a:gd name="connsiteY0" fmla="*/ 13301 h 26601"/>
                <a:gd name="connsiteX1" fmla="*/ 13301 w 26601"/>
                <a:gd name="connsiteY1" fmla="*/ 26601 h 26601"/>
                <a:gd name="connsiteX2" fmla="*/ 1 w 26601"/>
                <a:gd name="connsiteY2" fmla="*/ 13301 h 26601"/>
                <a:gd name="connsiteX3" fmla="*/ 13301 w 26601"/>
                <a:gd name="connsiteY3" fmla="*/ 0 h 26601"/>
                <a:gd name="connsiteX4" fmla="*/ 26601 w 26601"/>
                <a:gd name="connsiteY4" fmla="*/ 13301 h 2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01" h="26601">
                  <a:moveTo>
                    <a:pt x="26601" y="13301"/>
                  </a:moveTo>
                  <a:cubicBezTo>
                    <a:pt x="26601" y="20647"/>
                    <a:pt x="20646" y="26601"/>
                    <a:pt x="13301" y="26601"/>
                  </a:cubicBezTo>
                  <a:cubicBezTo>
                    <a:pt x="5955" y="26601"/>
                    <a:pt x="1" y="20646"/>
                    <a:pt x="1" y="13301"/>
                  </a:cubicBezTo>
                  <a:cubicBezTo>
                    <a:pt x="1" y="5955"/>
                    <a:pt x="5956" y="0"/>
                    <a:pt x="13301" y="0"/>
                  </a:cubicBezTo>
                  <a:cubicBezTo>
                    <a:pt x="20647" y="0"/>
                    <a:pt x="26601" y="5955"/>
                    <a:pt x="26601" y="13301"/>
                  </a:cubicBezTo>
                  <a:close/>
                </a:path>
              </a:pathLst>
            </a:custGeom>
            <a:solidFill>
              <a:srgbClr val="DD0034"/>
            </a:solidFill>
            <a:ln w="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endParaRPr>
            </a:p>
          </p:txBody>
        </p:sp>
      </p:grpSp>
      <p:sp>
        <p:nvSpPr>
          <p:cNvPr id="3" name="Title 4">
            <a:extLst>
              <a:ext uri="{FF2B5EF4-FFF2-40B4-BE49-F238E27FC236}">
                <a16:creationId xmlns:a16="http://schemas.microsoft.com/office/drawing/2014/main" id="{B1CEEA78-C406-F251-0E55-C43F61052585}"/>
              </a:ext>
            </a:extLst>
          </p:cNvPr>
          <p:cNvSpPr txBox="1">
            <a:spLocks/>
          </p:cNvSpPr>
          <p:nvPr/>
        </p:nvSpPr>
        <p:spPr>
          <a:xfrm>
            <a:off x="488407" y="105638"/>
            <a:ext cx="1022985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arkPro-Book" panose="020B0604020101010102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1">
                <a:ln>
                  <a:noFill/>
                </a:ln>
                <a:solidFill>
                  <a:srgbClr val="DD003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Fortalecimiento </a:t>
            </a:r>
            <a:r>
              <a:rPr kumimoji="0" lang="en-US" sz="4400" b="1" i="0" u="none" strike="noStrike" kern="1200" cap="none" spc="0" normalizeH="0" baseline="0" noProof="1">
                <a:ln>
                  <a:noFill/>
                </a:ln>
                <a:solidFill>
                  <a:srgbClr val="DD003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</a:t>
            </a:r>
            <a:r>
              <a:rPr kumimoji="0" lang="en-US" sz="4000" b="1" i="0" u="none" strike="noStrike" kern="1200" cap="none" spc="0" normalizeH="0" baseline="0" noProof="1">
                <a:ln>
                  <a:noFill/>
                </a:ln>
                <a:solidFill>
                  <a:srgbClr val="DD003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las unidades de desarrollo de producto </a:t>
            </a:r>
          </a:p>
        </p:txBody>
      </p:sp>
      <p:pic>
        <p:nvPicPr>
          <p:cNvPr id="2050" name="Picture 2" descr="Retos y oportunidades investigación clínica con COVID19 | FIFARMA">
            <a:extLst>
              <a:ext uri="{FF2B5EF4-FFF2-40B4-BE49-F238E27FC236}">
                <a16:creationId xmlns:a16="http://schemas.microsoft.com/office/drawing/2014/main" id="{FAB41CEB-2C02-D081-A228-DF97C84AD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5" b="18199"/>
          <a:stretch/>
        </p:blipFill>
        <p:spPr bwMode="auto">
          <a:xfrm>
            <a:off x="4882197" y="1344196"/>
            <a:ext cx="7323117" cy="55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B120374-F59C-1778-FEA3-FFC6A890F075}"/>
              </a:ext>
            </a:extLst>
          </p:cNvPr>
          <p:cNvSpPr/>
          <p:nvPr/>
        </p:nvSpPr>
        <p:spPr>
          <a:xfrm>
            <a:off x="4147316" y="1203993"/>
            <a:ext cx="2445889" cy="307112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88000" tIns="288000" rIns="28800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arkPro" charset="0"/>
              <a:cs typeface="MarkPro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B3EEFC6-FEA4-D39B-05E5-CEE32445D0C3}"/>
              </a:ext>
            </a:extLst>
          </p:cNvPr>
          <p:cNvSpPr/>
          <p:nvPr/>
        </p:nvSpPr>
        <p:spPr>
          <a:xfrm>
            <a:off x="9746111" y="5764959"/>
            <a:ext cx="2445889" cy="12332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88000" tIns="288000" rIns="28800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arkPro" charset="0"/>
              <a:cs typeface="MarkPro" charset="0"/>
            </a:endParaRPr>
          </a:p>
        </p:txBody>
      </p:sp>
      <p:pic>
        <p:nvPicPr>
          <p:cNvPr id="9" name="Imagen 8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5949ECC-3229-CBE6-C9D3-D8B7C0839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086" y="6037664"/>
            <a:ext cx="1907603" cy="5339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DDC4B5C-ECB7-FCDF-21BC-F74587EF0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9" y="6377920"/>
            <a:ext cx="4442896" cy="408945"/>
          </a:xfrm>
          <a:prstGeom prst="rect">
            <a:avLst/>
          </a:prstGeom>
        </p:spPr>
      </p:pic>
      <p:sp>
        <p:nvSpPr>
          <p:cNvPr id="13" name="Google Shape;198;p6">
            <a:extLst>
              <a:ext uri="{FF2B5EF4-FFF2-40B4-BE49-F238E27FC236}">
                <a16:creationId xmlns:a16="http://schemas.microsoft.com/office/drawing/2014/main" id="{9BBAB1E0-8611-975C-5FB0-EC015F78A426}"/>
              </a:ext>
            </a:extLst>
          </p:cNvPr>
          <p:cNvSpPr txBox="1"/>
          <p:nvPr/>
        </p:nvSpPr>
        <p:spPr>
          <a:xfrm>
            <a:off x="4476208" y="2038308"/>
            <a:ext cx="234026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4800" b="1" i="0" u="none" strike="noStrike" kern="0" cap="none" spc="0" normalizeH="0" baseline="0" noProof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110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99;p6">
            <a:extLst>
              <a:ext uri="{FF2B5EF4-FFF2-40B4-BE49-F238E27FC236}">
                <a16:creationId xmlns:a16="http://schemas.microsoft.com/office/drawing/2014/main" id="{79637BE1-5B0C-E538-99F0-44C4176648C4}"/>
              </a:ext>
            </a:extLst>
          </p:cNvPr>
          <p:cNvSpPr txBox="1"/>
          <p:nvPr/>
        </p:nvSpPr>
        <p:spPr>
          <a:xfrm>
            <a:off x="4807370" y="2770774"/>
            <a:ext cx="184784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ensayos clínicos patrocinados anuales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199;p6">
            <a:extLst>
              <a:ext uri="{FF2B5EF4-FFF2-40B4-BE49-F238E27FC236}">
                <a16:creationId xmlns:a16="http://schemas.microsoft.com/office/drawing/2014/main" id="{EDEB080E-37D2-9D32-055D-25870E3F63BD}"/>
              </a:ext>
            </a:extLst>
          </p:cNvPr>
          <p:cNvSpPr txBox="1"/>
          <p:nvPr/>
        </p:nvSpPr>
        <p:spPr>
          <a:xfrm>
            <a:off x="4807370" y="1542126"/>
            <a:ext cx="17996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Colombia realiza en promedio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317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6580" y="440668"/>
            <a:ext cx="432048" cy="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6"/>
          <p:cNvSpPr txBox="1"/>
          <p:nvPr/>
        </p:nvSpPr>
        <p:spPr>
          <a:xfrm>
            <a:off x="611779" y="3662949"/>
            <a:ext cx="234026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6000" b="1" i="0" u="none" strike="noStrike" kern="0" cap="none" spc="0" normalizeH="0" baseline="0" noProof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70 %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-13810" y="4584035"/>
            <a:ext cx="36576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de los medicamentos utilizados en Colombia (unidades) son producidos por la industrial local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99;p6">
            <a:extLst>
              <a:ext uri="{FF2B5EF4-FFF2-40B4-BE49-F238E27FC236}">
                <a16:creationId xmlns:a16="http://schemas.microsoft.com/office/drawing/2014/main" id="{6A6907D4-E234-C076-AB09-D0B8107F5309}"/>
              </a:ext>
            </a:extLst>
          </p:cNvPr>
          <p:cNvSpPr txBox="1"/>
          <p:nvPr/>
        </p:nvSpPr>
        <p:spPr>
          <a:xfrm>
            <a:off x="488605" y="3325352"/>
            <a:ext cx="239488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Cerca del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898AB5-9445-100C-1216-2FB64D919F4F}"/>
              </a:ext>
            </a:extLst>
          </p:cNvPr>
          <p:cNvSpPr txBox="1"/>
          <p:nvPr/>
        </p:nvSpPr>
        <p:spPr>
          <a:xfrm>
            <a:off x="0" y="300286"/>
            <a:ext cx="37664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1">
                <a:ln>
                  <a:noFill/>
                </a:ln>
                <a:solidFill>
                  <a:srgbClr val="DD003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Mejoramiento de procesos y estándares de producción </a:t>
            </a:r>
          </a:p>
        </p:txBody>
      </p:sp>
      <p:pic>
        <p:nvPicPr>
          <p:cNvPr id="19458" name="Picture 2" descr="ERP Industria Farmacéutica | ¡Visual mejora tu productividad!">
            <a:extLst>
              <a:ext uri="{FF2B5EF4-FFF2-40B4-BE49-F238E27FC236}">
                <a16:creationId xmlns:a16="http://schemas.microsoft.com/office/drawing/2014/main" id="{6A8AD989-2F33-11BE-BAEF-6F06336FD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6" r="38879"/>
          <a:stretch/>
        </p:blipFill>
        <p:spPr bwMode="auto">
          <a:xfrm>
            <a:off x="3733800" y="0"/>
            <a:ext cx="4591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89;p6">
            <a:extLst>
              <a:ext uri="{FF2B5EF4-FFF2-40B4-BE49-F238E27FC236}">
                <a16:creationId xmlns:a16="http://schemas.microsoft.com/office/drawing/2014/main" id="{5546F036-09A8-5D16-EE08-3077412C93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6350" y="4649845"/>
            <a:ext cx="4714533" cy="170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0;p6">
            <a:extLst>
              <a:ext uri="{FF2B5EF4-FFF2-40B4-BE49-F238E27FC236}">
                <a16:creationId xmlns:a16="http://schemas.microsoft.com/office/drawing/2014/main" id="{662021D4-E67D-EF2A-F13A-C1F5299570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6351" y="2628073"/>
            <a:ext cx="4714534" cy="170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1;p6">
            <a:extLst>
              <a:ext uri="{FF2B5EF4-FFF2-40B4-BE49-F238E27FC236}">
                <a16:creationId xmlns:a16="http://schemas.microsoft.com/office/drawing/2014/main" id="{A8B12651-9788-ACB6-53FA-BCC1CD690E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6350" y="578690"/>
            <a:ext cx="4714535" cy="17044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2;p6">
            <a:extLst>
              <a:ext uri="{FF2B5EF4-FFF2-40B4-BE49-F238E27FC236}">
                <a16:creationId xmlns:a16="http://schemas.microsoft.com/office/drawing/2014/main" id="{09731E3C-8A1D-C8C6-E523-E2EA16D16658}"/>
              </a:ext>
            </a:extLst>
          </p:cNvPr>
          <p:cNvSpPr txBox="1"/>
          <p:nvPr/>
        </p:nvSpPr>
        <p:spPr>
          <a:xfrm>
            <a:off x="7456011" y="3084335"/>
            <a:ext cx="344680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Apoyo a la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producción con estándares y homologación internacional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fortaleciendo las CMDO.</a:t>
            </a:r>
          </a:p>
        </p:txBody>
      </p:sp>
      <p:sp>
        <p:nvSpPr>
          <p:cNvPr id="10" name="Google Shape;193;p6">
            <a:extLst>
              <a:ext uri="{FF2B5EF4-FFF2-40B4-BE49-F238E27FC236}">
                <a16:creationId xmlns:a16="http://schemas.microsoft.com/office/drawing/2014/main" id="{9C8A5203-2F80-5137-05EA-8E19A8405604}"/>
              </a:ext>
            </a:extLst>
          </p:cNvPr>
          <p:cNvSpPr txBox="1"/>
          <p:nvPr/>
        </p:nvSpPr>
        <p:spPr>
          <a:xfrm>
            <a:off x="7406372" y="993041"/>
            <a:ext cx="403451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Mejorar la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 productiva de los fabricantes de medicamentos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costo competitivos y respuesta al mercado T2M).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194;p6">
            <a:extLst>
              <a:ext uri="{FF2B5EF4-FFF2-40B4-BE49-F238E27FC236}">
                <a16:creationId xmlns:a16="http://schemas.microsoft.com/office/drawing/2014/main" id="{88CFC7F6-205E-63F1-4919-C8E05D959756}"/>
              </a:ext>
            </a:extLst>
          </p:cNvPr>
          <p:cNvSpPr txBox="1"/>
          <p:nvPr/>
        </p:nvSpPr>
        <p:spPr>
          <a:xfrm>
            <a:off x="7430110" y="5361416"/>
            <a:ext cx="32552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Formación Especializada / Actualización del RRHH.</a:t>
            </a:r>
          </a:p>
        </p:txBody>
      </p:sp>
      <p:pic>
        <p:nvPicPr>
          <p:cNvPr id="12" name="Google Shape;200;p6">
            <a:extLst>
              <a:ext uri="{FF2B5EF4-FFF2-40B4-BE49-F238E27FC236}">
                <a16:creationId xmlns:a16="http://schemas.microsoft.com/office/drawing/2014/main" id="{4578E705-966F-66A1-2F1C-24C85573F5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96421" y="752300"/>
            <a:ext cx="521078" cy="52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1;p6">
            <a:extLst>
              <a:ext uri="{FF2B5EF4-FFF2-40B4-BE49-F238E27FC236}">
                <a16:creationId xmlns:a16="http://schemas.microsoft.com/office/drawing/2014/main" id="{571685AB-1502-E5BD-641E-A784BAD8596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16411" y="2791174"/>
            <a:ext cx="489963" cy="51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02;p6">
            <a:extLst>
              <a:ext uri="{FF2B5EF4-FFF2-40B4-BE49-F238E27FC236}">
                <a16:creationId xmlns:a16="http://schemas.microsoft.com/office/drawing/2014/main" id="{AD6D6943-AD6D-3E4D-6D05-D8008825DD9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6371" y="4792282"/>
            <a:ext cx="522677" cy="517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7AAD8093-9C07-CA4F-BB2C-741796EB46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743" y="6100039"/>
            <a:ext cx="1907603" cy="53391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92C785B-5252-61E7-12FC-29D3A6FF4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3018" y="0"/>
            <a:ext cx="4442896" cy="40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37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6C7E3CBB-C46A-CDEF-434C-CD3777437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5400"/>
            <a:ext cx="12275671" cy="6873399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49FB50DE-2E2F-F7E7-9DA3-19F3AABD0B0B}"/>
              </a:ext>
            </a:extLst>
          </p:cNvPr>
          <p:cNvSpPr txBox="1"/>
          <p:nvPr/>
        </p:nvSpPr>
        <p:spPr>
          <a:xfrm>
            <a:off x="390440" y="159438"/>
            <a:ext cx="5747394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Nuevas oportunidades de negocio e internacionalización  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DM Sans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74F1599C-6DF5-DBA6-A3C3-A7CF42E39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436" y="1200873"/>
            <a:ext cx="4532743" cy="482981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8BFC25B3-7A5A-D2AB-ACDF-23DF25CFA0F2}"/>
              </a:ext>
            </a:extLst>
          </p:cNvPr>
          <p:cNvSpPr txBox="1"/>
          <p:nvPr/>
        </p:nvSpPr>
        <p:spPr>
          <a:xfrm>
            <a:off x="555435" y="1382286"/>
            <a:ext cx="3983907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100" b="0" i="0" u="none" strike="noStrike" kern="120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Identificar portafolio de exportación: CMO y Marcas propias de medicamentos en economías emergentes.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100" b="0" i="0" u="none" strike="noStrike" kern="1200" cap="none" spc="0" normalizeH="0" baseline="0" noProof="0" dirty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Arial  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100" b="0" i="0" u="none" strike="noStrike" kern="120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Capacitar en el proceso de registro sanitario de medicamentos (barreras técnicas).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100" b="0" i="0" u="none" strike="noStrike" kern="1200" cap="none" spc="0" normalizeH="0" baseline="0" noProof="0" dirty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Arial  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100" b="0" i="0" u="none" strike="noStrike" kern="120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Realizar acciones comerciales en mercados objetivo.</a:t>
            </a:r>
          </a:p>
        </p:txBody>
      </p:sp>
    </p:spTree>
    <p:extLst>
      <p:ext uri="{BB962C8B-B14F-4D97-AF65-F5344CB8AC3E}">
        <p14:creationId xmlns:p14="http://schemas.microsoft.com/office/powerpoint/2010/main" val="181108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F53413E6-80B0-52CD-1774-0594633FA296}"/>
              </a:ext>
            </a:extLst>
          </p:cNvPr>
          <p:cNvSpPr txBox="1"/>
          <p:nvPr/>
        </p:nvSpPr>
        <p:spPr>
          <a:xfrm>
            <a:off x="0" y="252948"/>
            <a:ext cx="12191999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DD00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PLAN ESTRATÉGICO REGULATORIO PARA LA EXPORTACIÓN DE PRODUCTOS FARMACÉUTICOS</a:t>
            </a:r>
          </a:p>
        </p:txBody>
      </p:sp>
      <p:sp>
        <p:nvSpPr>
          <p:cNvPr id="25" name="AutoShape 4" descr="Firma de Abogados en Colombia - MPR Moreno Advisors">
            <a:extLst>
              <a:ext uri="{FF2B5EF4-FFF2-40B4-BE49-F238E27FC236}">
                <a16:creationId xmlns:a16="http://schemas.microsoft.com/office/drawing/2014/main" id="{EDC8284C-26D1-B584-9003-E3DBE8A164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Arial  "/>
              <a:ea typeface="+mn-ea"/>
              <a:cs typeface="+mn-cs"/>
            </a:endParaRPr>
          </a:p>
        </p:txBody>
      </p:sp>
      <p:sp>
        <p:nvSpPr>
          <p:cNvPr id="26" name="AutoShape 6" descr="Firma de Abogados en Colombia - MPR Moreno Advisors">
            <a:extLst>
              <a:ext uri="{FF2B5EF4-FFF2-40B4-BE49-F238E27FC236}">
                <a16:creationId xmlns:a16="http://schemas.microsoft.com/office/drawing/2014/main" id="{525D3B01-9C61-3E58-33C7-05DAE906E9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Arial  "/>
              <a:ea typeface="+mn-ea"/>
              <a:cs typeface="+mn-cs"/>
            </a:endParaRPr>
          </a:p>
        </p:txBody>
      </p:sp>
      <p:sp>
        <p:nvSpPr>
          <p:cNvPr id="29" name="AutoShape 14" descr="Bucle de bandera de Bolivia - ¡Clips y Vídeos HD de Gratis en Videezy!">
            <a:extLst>
              <a:ext uri="{FF2B5EF4-FFF2-40B4-BE49-F238E27FC236}">
                <a16:creationId xmlns:a16="http://schemas.microsoft.com/office/drawing/2014/main" id="{B1633714-17D5-9A8D-7E8F-F2DCA61339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Arial  "/>
              <a:ea typeface="+mn-ea"/>
              <a:cs typeface="+mn-cs"/>
            </a:endParaRPr>
          </a:p>
        </p:txBody>
      </p:sp>
      <p:sp>
        <p:nvSpPr>
          <p:cNvPr id="30" name="AutoShape 16" descr="Descargar fondos de pantalla Boliviano de la bandera, Bolivia, la bandera  nacional, los símbolos nacionales, la bandera de Bolivia libre. Imágenes  fondos de des… | Bolivian flag, Bolivia flag, Bolivia">
            <a:extLst>
              <a:ext uri="{FF2B5EF4-FFF2-40B4-BE49-F238E27FC236}">
                <a16:creationId xmlns:a16="http://schemas.microsoft.com/office/drawing/2014/main" id="{D0FBFBCC-017F-421B-8764-89CC23E559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Arial  "/>
              <a:ea typeface="+mn-ea"/>
              <a:cs typeface="+mn-cs"/>
            </a:endParaRPr>
          </a:p>
        </p:txBody>
      </p:sp>
      <p:pic>
        <p:nvPicPr>
          <p:cNvPr id="4" name="Imagen 3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5DABBE0A-8778-629D-CE91-90512B977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387" y="6229978"/>
            <a:ext cx="1146256" cy="377203"/>
          </a:xfrm>
          <a:prstGeom prst="rect">
            <a:avLst/>
          </a:prstGeom>
        </p:spPr>
      </p:pic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B752CAD-2640-71C0-F9B8-2025400F6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411" y="6253729"/>
            <a:ext cx="1370063" cy="383466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A2F1E45-46D0-57EC-A193-0FE9F6E71C07}"/>
              </a:ext>
            </a:extLst>
          </p:cNvPr>
          <p:cNvSpPr txBox="1">
            <a:spLocks/>
          </p:cNvSpPr>
          <p:nvPr/>
        </p:nvSpPr>
        <p:spPr>
          <a:xfrm>
            <a:off x="-186552" y="5851790"/>
            <a:ext cx="2036607" cy="320708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  "/>
                <a:ea typeface="+mn-ea"/>
                <a:cs typeface="+mn-cs"/>
              </a:rPr>
              <a:t>Financia:</a:t>
            </a:r>
            <a:endParaRPr kumimoji="0" lang="en-CO" sz="1400" b="1" i="0" u="none" strike="noStrike" kern="1200" cap="none" spc="0" normalizeH="0" baseline="0" noProof="0" dirty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Arial  "/>
              <a:ea typeface="+mn-ea"/>
              <a:cs typeface="+mn-cs"/>
            </a:endParaRPr>
          </a:p>
        </p:txBody>
      </p:sp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0E30CFD-0BFC-8AEE-10C2-922BF5E6C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493" y="6172498"/>
            <a:ext cx="1449868" cy="522716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DD82E4C4-B4FA-B167-9710-CD99D68A8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894" y="6111625"/>
            <a:ext cx="678166" cy="667675"/>
          </a:xfrm>
          <a:prstGeom prst="rect">
            <a:avLst/>
          </a:prstGeom>
        </p:spPr>
      </p:pic>
      <p:pic>
        <p:nvPicPr>
          <p:cNvPr id="9" name="Picture 2" descr="Logo principal Mincit">
            <a:extLst>
              <a:ext uri="{FF2B5EF4-FFF2-40B4-BE49-F238E27FC236}">
                <a16:creationId xmlns:a16="http://schemas.microsoft.com/office/drawing/2014/main" id="{FC7BF504-C873-F902-47B3-7408B9E2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8" y="6249439"/>
            <a:ext cx="2036607" cy="3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EC1FFB2-D949-B4F1-3129-C6FA938A5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027" y="1260376"/>
            <a:ext cx="3847384" cy="216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FA47A455-48DA-85FC-2B5E-3AF353553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14" y="1244776"/>
            <a:ext cx="3847384" cy="218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7AFF80D-99C7-35C3-7415-1260D5917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37" y="3716397"/>
            <a:ext cx="3800923" cy="216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478130"/>
      </p:ext>
    </p:extLst>
  </p:cSld>
  <p:clrMapOvr>
    <a:masterClrMapping/>
  </p:clrMapOvr>
</p:sld>
</file>

<file path=ppt/theme/theme1.xml><?xml version="1.0" encoding="utf-8"?>
<a:theme xmlns:a="http://schemas.openxmlformats.org/drawingml/2006/main" name="CCB2022">
  <a:themeElements>
    <a:clrScheme name="CCB Colores F">
      <a:dk1>
        <a:srgbClr val="343433"/>
      </a:dk1>
      <a:lt1>
        <a:srgbClr val="FFFFFF"/>
      </a:lt1>
      <a:dk2>
        <a:srgbClr val="DD0033"/>
      </a:dk2>
      <a:lt2>
        <a:srgbClr val="FFFFFF"/>
      </a:lt2>
      <a:accent1>
        <a:srgbClr val="343433"/>
      </a:accent1>
      <a:accent2>
        <a:srgbClr val="626362"/>
      </a:accent2>
      <a:accent3>
        <a:srgbClr val="898A89"/>
      </a:accent3>
      <a:accent4>
        <a:srgbClr val="DD0033"/>
      </a:accent4>
      <a:accent5>
        <a:srgbClr val="8F181B"/>
      </a:accent5>
      <a:accent6>
        <a:srgbClr val="DB707E"/>
      </a:accent6>
      <a:hlink>
        <a:srgbClr val="323331"/>
      </a:hlink>
      <a:folHlink>
        <a:srgbClr val="343433"/>
      </a:folHlink>
    </a:clrScheme>
    <a:fontScheme name="CCB">
      <a:majorFont>
        <a:latin typeface="Arial"/>
        <a:ea typeface=""/>
        <a:cs typeface=""/>
      </a:majorFont>
      <a:minorFont>
        <a:latin typeface="Arial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8100">
          <a:noFill/>
        </a:ln>
      </a:spPr>
      <a:bodyPr lIns="288000" tIns="288000" rIns="288000" bIns="0" rtlCol="0" anchor="t" anchorCtr="0"/>
      <a:lstStyle>
        <a:defPPr algn="l">
          <a:defRPr b="0" i="0" dirty="0" smtClean="0">
            <a:solidFill>
              <a:schemeClr val="bg2"/>
            </a:solidFill>
            <a:latin typeface="+mj-lt"/>
            <a:ea typeface="MarkPro" charset="0"/>
            <a:cs typeface="MarkPro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b="0" i="0" noProof="0" smtClean="0">
            <a:latin typeface="MarkPro-Book" panose="020B0604020101010102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CB2022" id="{11419B4D-A55B-4A22-BF08-AE82EC6C0355}" vid="{5CC4ACBF-DB6A-4989-BB86-EAFC243A3866}"/>
    </a:ext>
  </a:extLst>
</a:theme>
</file>

<file path=ppt/theme/theme2.xml><?xml version="1.0" encoding="utf-8"?>
<a:theme xmlns:a="http://schemas.openxmlformats.org/drawingml/2006/main" name="1_CCB2022">
  <a:themeElements>
    <a:clrScheme name="CCB Colores F">
      <a:dk1>
        <a:srgbClr val="343433"/>
      </a:dk1>
      <a:lt1>
        <a:srgbClr val="FFFFFF"/>
      </a:lt1>
      <a:dk2>
        <a:srgbClr val="DD0033"/>
      </a:dk2>
      <a:lt2>
        <a:srgbClr val="FFFFFF"/>
      </a:lt2>
      <a:accent1>
        <a:srgbClr val="343433"/>
      </a:accent1>
      <a:accent2>
        <a:srgbClr val="626362"/>
      </a:accent2>
      <a:accent3>
        <a:srgbClr val="898A89"/>
      </a:accent3>
      <a:accent4>
        <a:srgbClr val="DD0033"/>
      </a:accent4>
      <a:accent5>
        <a:srgbClr val="8F181B"/>
      </a:accent5>
      <a:accent6>
        <a:srgbClr val="DB707E"/>
      </a:accent6>
      <a:hlink>
        <a:srgbClr val="323331"/>
      </a:hlink>
      <a:folHlink>
        <a:srgbClr val="343433"/>
      </a:folHlink>
    </a:clrScheme>
    <a:fontScheme name="CCB">
      <a:majorFont>
        <a:latin typeface="Arial"/>
        <a:ea typeface=""/>
        <a:cs typeface=""/>
      </a:majorFont>
      <a:minorFont>
        <a:latin typeface="Arial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8100">
          <a:noFill/>
        </a:ln>
      </a:spPr>
      <a:bodyPr lIns="288000" tIns="288000" rIns="288000" bIns="0" rtlCol="0" anchor="t" anchorCtr="0"/>
      <a:lstStyle>
        <a:defPPr algn="l">
          <a:defRPr b="0" i="0" dirty="0" smtClean="0">
            <a:solidFill>
              <a:schemeClr val="bg2"/>
            </a:solidFill>
            <a:latin typeface="+mj-lt"/>
            <a:ea typeface="MarkPro" charset="0"/>
            <a:cs typeface="MarkPro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b="0" i="0" noProof="0" smtClean="0">
            <a:latin typeface="MarkPro-Book" panose="020B0604020101010102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CB2022" id="{DD380C91-1084-4911-899F-7D407B851425}" vid="{10786B24-7FE5-4799-A799-CD97F8C5A944}"/>
    </a:ext>
  </a:extLst>
</a:theme>
</file>

<file path=ppt/theme/theme3.xml><?xml version="1.0" encoding="utf-8"?>
<a:theme xmlns:a="http://schemas.openxmlformats.org/drawingml/2006/main" name="1_CCB_2022">
  <a:themeElements>
    <a:clrScheme name="CCB Colores F">
      <a:dk1>
        <a:srgbClr val="343433"/>
      </a:dk1>
      <a:lt1>
        <a:srgbClr val="FFFFFF"/>
      </a:lt1>
      <a:dk2>
        <a:srgbClr val="DD0033"/>
      </a:dk2>
      <a:lt2>
        <a:srgbClr val="FFFFFF"/>
      </a:lt2>
      <a:accent1>
        <a:srgbClr val="343433"/>
      </a:accent1>
      <a:accent2>
        <a:srgbClr val="626362"/>
      </a:accent2>
      <a:accent3>
        <a:srgbClr val="898A89"/>
      </a:accent3>
      <a:accent4>
        <a:srgbClr val="DD0033"/>
      </a:accent4>
      <a:accent5>
        <a:srgbClr val="8F181B"/>
      </a:accent5>
      <a:accent6>
        <a:srgbClr val="DB707E"/>
      </a:accent6>
      <a:hlink>
        <a:srgbClr val="323331"/>
      </a:hlink>
      <a:folHlink>
        <a:srgbClr val="34343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CB_2022">
  <a:themeElements>
    <a:clrScheme name="Custom 1">
      <a:dk1>
        <a:srgbClr val="343433"/>
      </a:dk1>
      <a:lt1>
        <a:srgbClr val="FFFFFF"/>
      </a:lt1>
      <a:dk2>
        <a:srgbClr val="DD0033"/>
      </a:dk2>
      <a:lt2>
        <a:srgbClr val="FFFFFF"/>
      </a:lt2>
      <a:accent1>
        <a:srgbClr val="343433"/>
      </a:accent1>
      <a:accent2>
        <a:srgbClr val="626362"/>
      </a:accent2>
      <a:accent3>
        <a:srgbClr val="898A89"/>
      </a:accent3>
      <a:accent4>
        <a:srgbClr val="DD0033"/>
      </a:accent4>
      <a:accent5>
        <a:srgbClr val="8F181B"/>
      </a:accent5>
      <a:accent6>
        <a:srgbClr val="DB707E"/>
      </a:accent6>
      <a:hlink>
        <a:srgbClr val="323331"/>
      </a:hlink>
      <a:folHlink>
        <a:srgbClr val="343433"/>
      </a:folHlink>
    </a:clrScheme>
    <a:fontScheme name="CCB">
      <a:majorFont>
        <a:latin typeface="Arial"/>
        <a:ea typeface=""/>
        <a:cs typeface=""/>
      </a:majorFont>
      <a:minorFont>
        <a:latin typeface="Arial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8100">
          <a:noFill/>
        </a:ln>
      </a:spPr>
      <a:bodyPr lIns="288000" tIns="288000" rIns="288000" bIns="0" rtlCol="0" anchor="t" anchorCtr="0"/>
      <a:lstStyle>
        <a:defPPr algn="l">
          <a:defRPr b="0" i="0" dirty="0" smtClean="0">
            <a:solidFill>
              <a:schemeClr val="bg2"/>
            </a:solidFill>
            <a:latin typeface="+mj-lt"/>
            <a:ea typeface="MarkPro" charset="0"/>
            <a:cs typeface="MarkPro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b="0" i="0" noProof="0" smtClean="0">
            <a:latin typeface="MarkPro-Book" panose="020B0604020101010102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CB_2022_ConEjemplos2" id="{8EF9F1F8-1B6D-A847-8F67-6B06C24C8ED5}" vid="{2DF9DBCB-F264-6445-8DCA-F9E10353231E}"/>
    </a:ext>
  </a:extLst>
</a:theme>
</file>

<file path=ppt/theme/theme5.xml><?xml version="1.0" encoding="utf-8"?>
<a:theme xmlns:a="http://schemas.openxmlformats.org/drawingml/2006/main" name="4_CCB_2022">
  <a:themeElements>
    <a:clrScheme name="CCB Colores F">
      <a:dk1>
        <a:srgbClr val="343433"/>
      </a:dk1>
      <a:lt1>
        <a:srgbClr val="FFFFFF"/>
      </a:lt1>
      <a:dk2>
        <a:srgbClr val="DD0033"/>
      </a:dk2>
      <a:lt2>
        <a:srgbClr val="FFFFFF"/>
      </a:lt2>
      <a:accent1>
        <a:srgbClr val="343433"/>
      </a:accent1>
      <a:accent2>
        <a:srgbClr val="626362"/>
      </a:accent2>
      <a:accent3>
        <a:srgbClr val="898A89"/>
      </a:accent3>
      <a:accent4>
        <a:srgbClr val="DD0033"/>
      </a:accent4>
      <a:accent5>
        <a:srgbClr val="8F181B"/>
      </a:accent5>
      <a:accent6>
        <a:srgbClr val="DB707E"/>
      </a:accent6>
      <a:hlink>
        <a:srgbClr val="323331"/>
      </a:hlink>
      <a:folHlink>
        <a:srgbClr val="343433"/>
      </a:folHlink>
    </a:clrScheme>
    <a:fontScheme name="CCB">
      <a:majorFont>
        <a:latin typeface="Arial"/>
        <a:ea typeface=""/>
        <a:cs typeface=""/>
      </a:majorFont>
      <a:minorFont>
        <a:latin typeface="Arial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8100">
          <a:noFill/>
        </a:ln>
      </a:spPr>
      <a:bodyPr lIns="288000" tIns="288000" rIns="288000" bIns="0" rtlCol="0" anchor="t" anchorCtr="0"/>
      <a:lstStyle>
        <a:defPPr algn="l">
          <a:defRPr b="0" i="0" dirty="0" smtClean="0">
            <a:solidFill>
              <a:schemeClr val="bg2"/>
            </a:solidFill>
            <a:latin typeface="+mj-lt"/>
            <a:ea typeface="MarkPro" charset="0"/>
            <a:cs typeface="MarkPro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b="0" i="0" noProof="0" smtClean="0">
            <a:latin typeface="MarkPro-Book" panose="020B0604020101010102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CB_2022_rev2" id="{87A5EB89-B9BA-1846-9E45-737534291FF2}" vid="{AC535EC1-D6D8-9C4D-8812-B256E47713DB}"/>
    </a:ext>
  </a:extLst>
</a:theme>
</file>

<file path=ppt/theme/theme6.xml><?xml version="1.0" encoding="utf-8"?>
<a:theme xmlns:a="http://schemas.openxmlformats.org/drawingml/2006/main" name="5_CCB_2022">
  <a:themeElements>
    <a:clrScheme name="CCB Colores F">
      <a:dk1>
        <a:srgbClr val="343433"/>
      </a:dk1>
      <a:lt1>
        <a:srgbClr val="FFFFFF"/>
      </a:lt1>
      <a:dk2>
        <a:srgbClr val="DD0033"/>
      </a:dk2>
      <a:lt2>
        <a:srgbClr val="FFFFFF"/>
      </a:lt2>
      <a:accent1>
        <a:srgbClr val="343433"/>
      </a:accent1>
      <a:accent2>
        <a:srgbClr val="626362"/>
      </a:accent2>
      <a:accent3>
        <a:srgbClr val="898A89"/>
      </a:accent3>
      <a:accent4>
        <a:srgbClr val="DD0033"/>
      </a:accent4>
      <a:accent5>
        <a:srgbClr val="8F181B"/>
      </a:accent5>
      <a:accent6>
        <a:srgbClr val="DB707E"/>
      </a:accent6>
      <a:hlink>
        <a:srgbClr val="323331"/>
      </a:hlink>
      <a:folHlink>
        <a:srgbClr val="343433"/>
      </a:folHlink>
    </a:clrScheme>
    <a:fontScheme name="CCB">
      <a:majorFont>
        <a:latin typeface="Arial"/>
        <a:ea typeface=""/>
        <a:cs typeface=""/>
      </a:majorFont>
      <a:minorFont>
        <a:latin typeface="Arial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8100">
          <a:noFill/>
        </a:ln>
      </a:spPr>
      <a:bodyPr lIns="288000" tIns="288000" rIns="288000" bIns="0" rtlCol="0" anchor="t" anchorCtr="0"/>
      <a:lstStyle>
        <a:defPPr algn="l">
          <a:defRPr b="0" i="0" dirty="0" smtClean="0">
            <a:solidFill>
              <a:schemeClr val="bg2"/>
            </a:solidFill>
            <a:latin typeface="+mj-lt"/>
            <a:ea typeface="MarkPro" charset="0"/>
            <a:cs typeface="MarkPro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b="0" i="0" noProof="0" smtClean="0">
            <a:latin typeface="MarkPro-Book" panose="020B0604020101010102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20126_Plan Comunicaciones Inmobiliarias" id="{153BC889-893E-446D-8180-2C6F0CB5D1F5}" vid="{4EC3BE1A-343E-4F64-BBAE-8564C6968876}"/>
    </a:ext>
  </a:extLst>
</a:theme>
</file>

<file path=ppt/theme/theme7.xml><?xml version="1.0" encoding="utf-8"?>
<a:theme xmlns:a="http://schemas.openxmlformats.org/drawingml/2006/main" name="Cover and End Slide Master">
  <a:themeElements>
    <a:clrScheme name="Genome Edit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9A5AE"/>
      </a:accent1>
      <a:accent2>
        <a:srgbClr val="2395A6"/>
      </a:accent2>
      <a:accent3>
        <a:srgbClr val="80DBE4"/>
      </a:accent3>
      <a:accent4>
        <a:srgbClr val="CDFEFD"/>
      </a:accent4>
      <a:accent5>
        <a:srgbClr val="FE8B44"/>
      </a:accent5>
      <a:accent6>
        <a:srgbClr val="FDC56F"/>
      </a:accent6>
      <a:hlink>
        <a:srgbClr val="CDFEFD"/>
      </a:hlink>
      <a:folHlink>
        <a:srgbClr val="CDFEFD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ection Break Slide Master">
  <a:themeElements>
    <a:clrScheme name="Genome Edit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9A5AE"/>
      </a:accent1>
      <a:accent2>
        <a:srgbClr val="2395A6"/>
      </a:accent2>
      <a:accent3>
        <a:srgbClr val="80DBE4"/>
      </a:accent3>
      <a:accent4>
        <a:srgbClr val="CDFEFD"/>
      </a:accent4>
      <a:accent5>
        <a:srgbClr val="FE8B44"/>
      </a:accent5>
      <a:accent6>
        <a:srgbClr val="FDC56F"/>
      </a:accent6>
      <a:hlink>
        <a:srgbClr val="CDFEFD"/>
      </a:hlink>
      <a:folHlink>
        <a:srgbClr val="CDFEFD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4431</TotalTime>
  <Words>981</Words>
  <Application>Microsoft Office PowerPoint</Application>
  <PresentationFormat>Panorámica</PresentationFormat>
  <Paragraphs>118</Paragraphs>
  <Slides>16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16</vt:i4>
      </vt:variant>
    </vt:vector>
  </HeadingPairs>
  <TitlesOfParts>
    <vt:vector size="36" baseType="lpstr">
      <vt:lpstr>AppleSymbols</vt:lpstr>
      <vt:lpstr>Arial</vt:lpstr>
      <vt:lpstr>Arial  </vt:lpstr>
      <vt:lpstr>Calibri</vt:lpstr>
      <vt:lpstr>Corbel</vt:lpstr>
      <vt:lpstr>DM Sans</vt:lpstr>
      <vt:lpstr>MarkPro-Book</vt:lpstr>
      <vt:lpstr>MarkPro-Light</vt:lpstr>
      <vt:lpstr>Noto Sans Symbols</vt:lpstr>
      <vt:lpstr>Rockwell</vt:lpstr>
      <vt:lpstr>Tahoma</vt:lpstr>
      <vt:lpstr>Trebuchet MS</vt:lpstr>
      <vt:lpstr>CCB2022</vt:lpstr>
      <vt:lpstr>1_CCB2022</vt:lpstr>
      <vt:lpstr>1_CCB_2022</vt:lpstr>
      <vt:lpstr>3_CCB_2022</vt:lpstr>
      <vt:lpstr>4_CCB_2022</vt:lpstr>
      <vt:lpstr>5_CCB_2022</vt:lpstr>
      <vt:lpstr>Cover and End Slide Master</vt:lpstr>
      <vt:lpstr>Section Break Slide Master</vt:lpstr>
      <vt:lpstr>Gracias por su asistencia,  daremos inicio a las 8:05 am.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GESTIÓN CLÚSTER FARMACÉUTICO 2019 - 2022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Preparación  Consejo Ampliado  Cluster de Salud</dc:title>
  <dc:creator>Miguel Angel Bustos Uribe</dc:creator>
  <cp:lastModifiedBy>Angye Camila Montenegro</cp:lastModifiedBy>
  <cp:revision>189</cp:revision>
  <dcterms:created xsi:type="dcterms:W3CDTF">2022-10-21T14:19:51Z</dcterms:created>
  <dcterms:modified xsi:type="dcterms:W3CDTF">2023-03-27T18:58:11Z</dcterms:modified>
</cp:coreProperties>
</file>