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2" r:id="rId2"/>
    <p:sldId id="4423" r:id="rId3"/>
    <p:sldId id="4443" r:id="rId4"/>
    <p:sldId id="257" r:id="rId5"/>
    <p:sldId id="258" r:id="rId6"/>
    <p:sldId id="260" r:id="rId7"/>
    <p:sldId id="263" r:id="rId8"/>
    <p:sldId id="4426" r:id="rId9"/>
    <p:sldId id="4425" r:id="rId10"/>
    <p:sldId id="4444" r:id="rId11"/>
    <p:sldId id="4427" r:id="rId12"/>
    <p:sldId id="4428" r:id="rId13"/>
    <p:sldId id="4432" r:id="rId14"/>
    <p:sldId id="4445" r:id="rId15"/>
    <p:sldId id="4441" r:id="rId16"/>
    <p:sldId id="4433" r:id="rId17"/>
    <p:sldId id="4434" r:id="rId18"/>
    <p:sldId id="4435" r:id="rId19"/>
    <p:sldId id="4436" r:id="rId20"/>
    <p:sldId id="4437" r:id="rId21"/>
    <p:sldId id="4438" r:id="rId22"/>
    <p:sldId id="4439" r:id="rId23"/>
    <p:sldId id="4442" r:id="rId24"/>
    <p:sldId id="4440" r:id="rId25"/>
    <p:sldId id="317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908"/>
    <a:srgbClr val="8A0C66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Lenovo\AppData\Roaming\Microsoft\Excel\Panel%20de%20datos%20Departamental%20COVID-19%20(5)%20(version%201).xlsb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Roaming\Microsoft\Excel\Panel%20de%20datos%20Departamental%20COVID-19%20(5)%20(version%201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Lenovo\AppData\Roaming\Microsoft\Excel\Panel%20de%20datos%20Departamental%20COVID-19%20(5)%20(version%201).xlsb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VS\Data\datos%20presentaci&#243;n%20consultor%20salud%202021.xlsx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E:\AVS\Data\datos%20presentaci&#243;n%20consultor%20salud%20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S\Data\datos%20presentaci&#243;n%20consultor%20salud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ownloads\anexo-proyecciones-poblacion-Nacional2018_2070%20(3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Lenovo\AppData\Roaming\Microsoft\Excel\Panel%20de%20datos%20Departamental%20COVID-19%20(5)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15-4B18-8EA2-7351CBDE70B0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DB15-4B18-8EA2-7351CBDE70B0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15-4B18-8EA2-7351CBDE70B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15-4B18-8EA2-7351CBDE70B0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15-4B18-8EA2-7351CBDE70B0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B15-4B18-8EA2-7351CBDE70B0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B15-4B18-8EA2-7351CBDE70B0}"/>
              </c:ext>
            </c:extLst>
          </c:dPt>
          <c:dLbls>
            <c:dLbl>
              <c:idx val="0"/>
              <c:layout>
                <c:manualLayout>
                  <c:x val="3.596660244059087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15-4B18-8EA2-7351CBDE70B0}"/>
                </c:ext>
              </c:extLst>
            </c:dLbl>
            <c:dLbl>
              <c:idx val="1"/>
              <c:layout>
                <c:manualLayout>
                  <c:x val="2.8259473346178548E-2"/>
                  <c:y val="-1.5325642756853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15-4B18-8EA2-7351CBDE70B0}"/>
                </c:ext>
              </c:extLst>
            </c:dLbl>
            <c:dLbl>
              <c:idx val="2"/>
              <c:layout>
                <c:manualLayout>
                  <c:x val="1.0276172125883014E-2"/>
                  <c:y val="7.66282137842678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15-4B18-8EA2-7351CBDE70B0}"/>
                </c:ext>
              </c:extLst>
            </c:dLbl>
            <c:dLbl>
              <c:idx val="3"/>
              <c:layout>
                <c:manualLayout>
                  <c:x val="-4.1104688503532459E-2"/>
                  <c:y val="7.66282137842692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15-4B18-8EA2-7351CBDE70B0}"/>
                </c:ext>
              </c:extLst>
            </c:dLbl>
            <c:dLbl>
              <c:idx val="4"/>
              <c:layout>
                <c:manualLayout>
                  <c:x val="-1.79833012202954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15-4B18-8EA2-7351CBDE70B0}"/>
                </c:ext>
              </c:extLst>
            </c:dLbl>
            <c:dLbl>
              <c:idx val="5"/>
              <c:layout>
                <c:manualLayout>
                  <c:x val="-1.5414258188824709E-2"/>
                  <c:y val="-3.83141068921346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15-4B18-8EA2-7351CBDE70B0}"/>
                </c:ext>
              </c:extLst>
            </c:dLbl>
            <c:dLbl>
              <c:idx val="6"/>
              <c:layout>
                <c:manualLayout>
                  <c:x val="-1.94444444444444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15-4B18-8EA2-7351CBDE7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Morbilidad!$K$6:$Q$6</c:f>
              <c:strCache>
                <c:ptCount val="7"/>
                <c:pt idx="0">
                  <c:v>Africa</c:v>
                </c:pt>
                <c:pt idx="1">
                  <c:v>Americas</c:v>
                </c:pt>
                <c:pt idx="2">
                  <c:v>Este mediterraneo</c:v>
                </c:pt>
                <c:pt idx="3">
                  <c:v>Europa</c:v>
                </c:pt>
                <c:pt idx="5">
                  <c:v>Sureste asiático</c:v>
                </c:pt>
                <c:pt idx="6">
                  <c:v>Pacífico Occidental</c:v>
                </c:pt>
              </c:strCache>
            </c:strRef>
          </c:cat>
          <c:val>
            <c:numRef>
              <c:f>Morbilidad!$K$7:$Q$7</c:f>
              <c:numCache>
                <c:formatCode>#,##0</c:formatCode>
                <c:ptCount val="7"/>
                <c:pt idx="0">
                  <c:v>6202079</c:v>
                </c:pt>
                <c:pt idx="1">
                  <c:v>96066194</c:v>
                </c:pt>
                <c:pt idx="2">
                  <c:v>16684015</c:v>
                </c:pt>
                <c:pt idx="3">
                  <c:v>84082216</c:v>
                </c:pt>
                <c:pt idx="4">
                  <c:v>764</c:v>
                </c:pt>
                <c:pt idx="5">
                  <c:v>44440048</c:v>
                </c:pt>
                <c:pt idx="6">
                  <c:v>9994212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15-4B18-8EA2-7351CBDE70B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'[1]mort &lt;5 años'!$A$2</c:f>
              <c:strCache>
                <c:ptCount val="1"/>
                <c:pt idx="0">
                  <c:v>Bogotá, D.C.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362319202360821E-3"/>
                  <c:y val="6.273971472370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AD-406E-9BD8-F23082AA1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'[1]mort &lt;5 años'!$B$1:$Q$1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</c:strRef>
          </c:cat>
          <c:val>
            <c:numRef>
              <c:f>'[1]mort &lt;5 años'!$B$2:$Q$2</c:f>
              <c:numCache>
                <c:formatCode>0.0</c:formatCode>
                <c:ptCount val="16"/>
                <c:pt idx="0">
                  <c:v>21.92</c:v>
                </c:pt>
                <c:pt idx="1">
                  <c:v>15.88</c:v>
                </c:pt>
                <c:pt idx="2">
                  <c:v>15.78</c:v>
                </c:pt>
                <c:pt idx="3">
                  <c:v>15.24</c:v>
                </c:pt>
                <c:pt idx="4">
                  <c:v>13.82</c:v>
                </c:pt>
                <c:pt idx="5">
                  <c:v>13.78</c:v>
                </c:pt>
                <c:pt idx="6">
                  <c:v>13.77</c:v>
                </c:pt>
                <c:pt idx="7">
                  <c:v>13.56</c:v>
                </c:pt>
                <c:pt idx="8">
                  <c:v>11.74</c:v>
                </c:pt>
                <c:pt idx="9">
                  <c:v>11.76</c:v>
                </c:pt>
                <c:pt idx="10">
                  <c:v>10.199999999999999</c:v>
                </c:pt>
                <c:pt idx="11">
                  <c:v>11.22</c:v>
                </c:pt>
                <c:pt idx="12">
                  <c:v>11.19</c:v>
                </c:pt>
                <c:pt idx="13">
                  <c:v>10.82</c:v>
                </c:pt>
                <c:pt idx="14">
                  <c:v>11.45</c:v>
                </c:pt>
                <c:pt idx="15">
                  <c:v>9.27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E-4894-8451-0436B1F22420}"/>
            </c:ext>
          </c:extLst>
        </c:ser>
        <c:ser>
          <c:idx val="1"/>
          <c:order val="1"/>
          <c:tx>
            <c:strRef>
              <c:f>'[1]mort &lt;5 años'!$A$3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chemeClr val="accent1">
                <a:alpha val="5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7E-4894-8451-0436B1F22420}"/>
              </c:ext>
            </c:extLst>
          </c:dPt>
          <c:dLbls>
            <c:dLbl>
              <c:idx val="0"/>
              <c:layout>
                <c:manualLayout>
                  <c:x val="1.2681159601180526E-3"/>
                  <c:y val="5.9024449449760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7E-4894-8451-0436B1F22420}"/>
                </c:ext>
              </c:extLst>
            </c:dLbl>
            <c:dLbl>
              <c:idx val="1"/>
              <c:layout>
                <c:manualLayout>
                  <c:x val="0"/>
                  <c:y val="7.0949256342957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7E-4894-8451-0436B1F22420}"/>
                </c:ext>
              </c:extLst>
            </c:dLbl>
            <c:dLbl>
              <c:idx val="2"/>
              <c:layout>
                <c:manualLayout>
                  <c:x val="0"/>
                  <c:y val="6.168999708369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7E-4894-8451-0436B1F22420}"/>
                </c:ext>
              </c:extLst>
            </c:dLbl>
            <c:dLbl>
              <c:idx val="3"/>
              <c:layout>
                <c:manualLayout>
                  <c:x val="-5.0925337632079971E-17"/>
                  <c:y val="6.6319626713327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7E-4894-8451-0436B1F22420}"/>
                </c:ext>
              </c:extLst>
            </c:dLbl>
            <c:dLbl>
              <c:idx val="4"/>
              <c:layout>
                <c:manualLayout>
                  <c:x val="0"/>
                  <c:y val="6.1689997083697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7E-4894-8451-0436B1F22420}"/>
                </c:ext>
              </c:extLst>
            </c:dLbl>
            <c:dLbl>
              <c:idx val="5"/>
              <c:layout>
                <c:manualLayout>
                  <c:x val="2.7777777777777779E-3"/>
                  <c:y val="5.7060367454068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7E-4894-8451-0436B1F22420}"/>
                </c:ext>
              </c:extLst>
            </c:dLbl>
            <c:dLbl>
              <c:idx val="6"/>
              <c:layout>
                <c:manualLayout>
                  <c:x val="-5.0925337632079971E-17"/>
                  <c:y val="5.7060367454068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7E-4894-8451-0436B1F22420}"/>
                </c:ext>
              </c:extLst>
            </c:dLbl>
            <c:dLbl>
              <c:idx val="7"/>
              <c:layout>
                <c:manualLayout>
                  <c:x val="0"/>
                  <c:y val="4.7801108194808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7E-4894-8451-0436B1F22420}"/>
                </c:ext>
              </c:extLst>
            </c:dLbl>
            <c:dLbl>
              <c:idx val="8"/>
              <c:layout>
                <c:manualLayout>
                  <c:x val="0"/>
                  <c:y val="6.168999708369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7E-4894-8451-0436B1F22420}"/>
                </c:ext>
              </c:extLst>
            </c:dLbl>
            <c:dLbl>
              <c:idx val="9"/>
              <c:layout>
                <c:manualLayout>
                  <c:x val="0"/>
                  <c:y val="4.7801108194808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7E-4894-8451-0436B1F22420}"/>
                </c:ext>
              </c:extLst>
            </c:dLbl>
            <c:dLbl>
              <c:idx val="10"/>
              <c:layout>
                <c:manualLayout>
                  <c:x val="0"/>
                  <c:y val="6.168999708369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7E-4894-8451-0436B1F22420}"/>
                </c:ext>
              </c:extLst>
            </c:dLbl>
            <c:dLbl>
              <c:idx val="11"/>
              <c:layout>
                <c:manualLayout>
                  <c:x val="0"/>
                  <c:y val="6.168999708369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7E-4894-8451-0436B1F22420}"/>
                </c:ext>
              </c:extLst>
            </c:dLbl>
            <c:dLbl>
              <c:idx val="12"/>
              <c:layout>
                <c:manualLayout>
                  <c:x val="-1.0185067526415994E-16"/>
                  <c:y val="6.1689997083697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7E-4894-8451-0436B1F22420}"/>
                </c:ext>
              </c:extLst>
            </c:dLbl>
            <c:dLbl>
              <c:idx val="13"/>
              <c:layout>
                <c:manualLayout>
                  <c:x val="0"/>
                  <c:y val="6.168999708369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7E-4894-8451-0436B1F22420}"/>
                </c:ext>
              </c:extLst>
            </c:dLbl>
            <c:dLbl>
              <c:idx val="14"/>
              <c:layout>
                <c:manualLayout>
                  <c:x val="0"/>
                  <c:y val="6.168999708369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7E-4894-8451-0436B1F224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'[1]mort &lt;5 años'!$B$1:$Q$1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</c:strRef>
          </c:cat>
          <c:val>
            <c:numRef>
              <c:f>'[1]mort &lt;5 años'!$B$3:$Q$3</c:f>
              <c:numCache>
                <c:formatCode>0.0</c:formatCode>
                <c:ptCount val="16"/>
                <c:pt idx="0">
                  <c:v>19.420000000000002</c:v>
                </c:pt>
                <c:pt idx="1">
                  <c:v>18.86</c:v>
                </c:pt>
                <c:pt idx="2">
                  <c:v>18.510000000000002</c:v>
                </c:pt>
                <c:pt idx="3">
                  <c:v>17.760000000000002</c:v>
                </c:pt>
                <c:pt idx="4">
                  <c:v>16.63</c:v>
                </c:pt>
                <c:pt idx="5">
                  <c:v>15.69</c:v>
                </c:pt>
                <c:pt idx="6">
                  <c:v>15.1</c:v>
                </c:pt>
                <c:pt idx="7">
                  <c:v>14.51</c:v>
                </c:pt>
                <c:pt idx="8">
                  <c:v>14.12</c:v>
                </c:pt>
                <c:pt idx="9">
                  <c:v>13.67</c:v>
                </c:pt>
                <c:pt idx="10">
                  <c:v>13.23</c:v>
                </c:pt>
                <c:pt idx="11">
                  <c:v>13.66</c:v>
                </c:pt>
                <c:pt idx="12">
                  <c:v>13.02</c:v>
                </c:pt>
                <c:pt idx="13">
                  <c:v>13.76</c:v>
                </c:pt>
                <c:pt idx="14">
                  <c:v>13.71</c:v>
                </c:pt>
                <c:pt idx="15">
                  <c:v>12.21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7E-4894-8451-0436B1F22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95342895"/>
        <c:axId val="1195343311"/>
      </c:barChart>
      <c:catAx>
        <c:axId val="1195342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5343311"/>
        <c:crosses val="autoZero"/>
        <c:auto val="1"/>
        <c:lblAlgn val="ctr"/>
        <c:lblOffset val="100"/>
        <c:noMultiLvlLbl val="0"/>
      </c:catAx>
      <c:valAx>
        <c:axId val="119534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x 1000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5342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'[1]Prev BPN'!$A$2</c:f>
              <c:strCache>
                <c:ptCount val="1"/>
                <c:pt idx="0">
                  <c:v>Bogotá, D.C.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'[1]Prev BPN'!$B$1:$R$1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  <c:pt idx="16">
                  <c:v>2021P</c:v>
                </c:pt>
              </c:strCache>
            </c:strRef>
          </c:cat>
          <c:val>
            <c:numRef>
              <c:f>'[1]Prev BPN'!$B$2:$R$2</c:f>
              <c:numCache>
                <c:formatCode>General</c:formatCode>
                <c:ptCount val="17"/>
                <c:pt idx="0">
                  <c:v>12</c:v>
                </c:pt>
                <c:pt idx="1">
                  <c:v>12.22</c:v>
                </c:pt>
                <c:pt idx="2">
                  <c:v>12.42</c:v>
                </c:pt>
                <c:pt idx="3">
                  <c:v>12.4</c:v>
                </c:pt>
                <c:pt idx="4">
                  <c:v>12.85</c:v>
                </c:pt>
                <c:pt idx="5">
                  <c:v>12.95</c:v>
                </c:pt>
                <c:pt idx="6">
                  <c:v>13.29</c:v>
                </c:pt>
                <c:pt idx="7">
                  <c:v>12.94</c:v>
                </c:pt>
                <c:pt idx="8">
                  <c:v>12.84</c:v>
                </c:pt>
                <c:pt idx="9">
                  <c:v>12.23</c:v>
                </c:pt>
                <c:pt idx="10">
                  <c:v>12.15</c:v>
                </c:pt>
                <c:pt idx="11">
                  <c:v>12.59</c:v>
                </c:pt>
                <c:pt idx="12">
                  <c:v>13.15</c:v>
                </c:pt>
                <c:pt idx="13">
                  <c:v>13.48</c:v>
                </c:pt>
                <c:pt idx="14">
                  <c:v>13.95</c:v>
                </c:pt>
                <c:pt idx="15">
                  <c:v>13.53</c:v>
                </c:pt>
                <c:pt idx="16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F-48DC-9A5A-9900EDD016AA}"/>
            </c:ext>
          </c:extLst>
        </c:ser>
        <c:ser>
          <c:idx val="1"/>
          <c:order val="1"/>
          <c:tx>
            <c:strRef>
              <c:f>'[1]Prev BPN'!$A$3</c:f>
              <c:strCache>
                <c:ptCount val="1"/>
                <c:pt idx="0">
                  <c:v>Promedio Nacional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'[1]Prev BPN'!$B$1:$R$1</c:f>
              <c:strCach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  <c:pt idx="16">
                  <c:v>2021P</c:v>
                </c:pt>
              </c:strCache>
            </c:strRef>
          </c:cat>
          <c:val>
            <c:numRef>
              <c:f>'[1]Prev BPN'!$B$3:$R$3</c:f>
              <c:numCache>
                <c:formatCode>General</c:formatCode>
                <c:ptCount val="17"/>
                <c:pt idx="0">
                  <c:v>8.11</c:v>
                </c:pt>
                <c:pt idx="1">
                  <c:v>8.44</c:v>
                </c:pt>
                <c:pt idx="2">
                  <c:v>8.6</c:v>
                </c:pt>
                <c:pt idx="3">
                  <c:v>8.77</c:v>
                </c:pt>
                <c:pt idx="4">
                  <c:v>9.02</c:v>
                </c:pt>
                <c:pt idx="5">
                  <c:v>9.0399999999999991</c:v>
                </c:pt>
                <c:pt idx="6">
                  <c:v>9.01</c:v>
                </c:pt>
                <c:pt idx="7">
                  <c:v>8.93</c:v>
                </c:pt>
                <c:pt idx="8">
                  <c:v>8.92</c:v>
                </c:pt>
                <c:pt idx="9">
                  <c:v>8.7200000000000006</c:v>
                </c:pt>
                <c:pt idx="10">
                  <c:v>8.81</c:v>
                </c:pt>
                <c:pt idx="11">
                  <c:v>9.07</c:v>
                </c:pt>
                <c:pt idx="12">
                  <c:v>9.07</c:v>
                </c:pt>
                <c:pt idx="13">
                  <c:v>9.14</c:v>
                </c:pt>
                <c:pt idx="14">
                  <c:v>9.4</c:v>
                </c:pt>
                <c:pt idx="15">
                  <c:v>9.1999999999999993</c:v>
                </c:pt>
                <c:pt idx="16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F-48DC-9A5A-9900EDD01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46368527"/>
        <c:axId val="1081864847"/>
      </c:barChart>
      <c:catAx>
        <c:axId val="124636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81864847"/>
        <c:crosses val="autoZero"/>
        <c:auto val="1"/>
        <c:lblAlgn val="ctr"/>
        <c:lblOffset val="100"/>
        <c:noMultiLvlLbl val="0"/>
      </c:catAx>
      <c:valAx>
        <c:axId val="108186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36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'[1]incidenccia sífilis'!$A$2</c:f>
              <c:strCache>
                <c:ptCount val="1"/>
                <c:pt idx="0">
                  <c:v>Bogotá, D.C.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'[1]incidenccia sífilis'!$B$1:$P$1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2019p</c:v>
                </c:pt>
              </c:strCache>
            </c:strRef>
          </c:cat>
          <c:val>
            <c:numRef>
              <c:f>'[1]incidenccia sífilis'!$B$2:$P$2</c:f>
              <c:numCache>
                <c:formatCode>General</c:formatCode>
                <c:ptCount val="15"/>
                <c:pt idx="0">
                  <c:v>1.32</c:v>
                </c:pt>
                <c:pt idx="1">
                  <c:v>2.19</c:v>
                </c:pt>
                <c:pt idx="2">
                  <c:v>2.76</c:v>
                </c:pt>
                <c:pt idx="3">
                  <c:v>2.38</c:v>
                </c:pt>
                <c:pt idx="4">
                  <c:v>2.11</c:v>
                </c:pt>
                <c:pt idx="5">
                  <c:v>2.16</c:v>
                </c:pt>
                <c:pt idx="6">
                  <c:v>1.94</c:v>
                </c:pt>
                <c:pt idx="7">
                  <c:v>2.52</c:v>
                </c:pt>
                <c:pt idx="8">
                  <c:v>2.0699999999999998</c:v>
                </c:pt>
                <c:pt idx="9">
                  <c:v>2.02</c:v>
                </c:pt>
                <c:pt idx="10">
                  <c:v>1.0900000000000001</c:v>
                </c:pt>
                <c:pt idx="11">
                  <c:v>1.35</c:v>
                </c:pt>
                <c:pt idx="12">
                  <c:v>1.43</c:v>
                </c:pt>
                <c:pt idx="13">
                  <c:v>1.39</c:v>
                </c:pt>
                <c:pt idx="14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3-4F2D-862D-CA90674D2D27}"/>
            </c:ext>
          </c:extLst>
        </c:ser>
        <c:ser>
          <c:idx val="1"/>
          <c:order val="1"/>
          <c:tx>
            <c:strRef>
              <c:f>'[1]incidenccia sífilis'!$A$3</c:f>
              <c:strCache>
                <c:ptCount val="1"/>
                <c:pt idx="0">
                  <c:v>Promedio Nacional</c:v>
                </c:pt>
              </c:strCache>
            </c:strRef>
          </c:tx>
          <c:spPr>
            <a:solidFill>
              <a:srgbClr val="0F6FC6">
                <a:alpha val="41000"/>
              </a:srgb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0"/>
                  <c:y val="4.8252963549785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33-4F2D-862D-CA90674D2D27}"/>
                </c:ext>
              </c:extLst>
            </c:dLbl>
            <c:dLbl>
              <c:idx val="14"/>
              <c:layout>
                <c:manualLayout>
                  <c:x val="-1.2755102040816326E-3"/>
                  <c:y val="5.1093873276188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33-4F2D-862D-CA90674D2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'[1]incidenccia sífilis'!$B$1:$P$1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2019p</c:v>
                </c:pt>
              </c:strCache>
            </c:strRef>
          </c:cat>
          <c:val>
            <c:numRef>
              <c:f>'[1]incidenccia sífilis'!$B$3:$P$3</c:f>
              <c:numCache>
                <c:formatCode>General</c:formatCode>
                <c:ptCount val="15"/>
                <c:pt idx="0">
                  <c:v>2.15</c:v>
                </c:pt>
                <c:pt idx="1">
                  <c:v>1.98</c:v>
                </c:pt>
                <c:pt idx="2">
                  <c:v>2.0699999999999998</c:v>
                </c:pt>
                <c:pt idx="3">
                  <c:v>2.61</c:v>
                </c:pt>
                <c:pt idx="4">
                  <c:v>2.56</c:v>
                </c:pt>
                <c:pt idx="5">
                  <c:v>3.08</c:v>
                </c:pt>
                <c:pt idx="6">
                  <c:v>3.12</c:v>
                </c:pt>
                <c:pt idx="7">
                  <c:v>2.82</c:v>
                </c:pt>
                <c:pt idx="8">
                  <c:v>2.4900000000000002</c:v>
                </c:pt>
                <c:pt idx="9">
                  <c:v>1.66</c:v>
                </c:pt>
                <c:pt idx="10">
                  <c:v>1.05</c:v>
                </c:pt>
                <c:pt idx="11">
                  <c:v>1.1100000000000001</c:v>
                </c:pt>
                <c:pt idx="12">
                  <c:v>1.4</c:v>
                </c:pt>
                <c:pt idx="13">
                  <c:v>1.54</c:v>
                </c:pt>
                <c:pt idx="14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3-4F2D-862D-CA90674D2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"/>
        <c:axId val="1221689839"/>
        <c:axId val="1221695663"/>
      </c:barChart>
      <c:catAx>
        <c:axId val="122168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1695663"/>
        <c:crosses val="autoZero"/>
        <c:auto val="1"/>
        <c:lblAlgn val="ctr"/>
        <c:lblOffset val="100"/>
        <c:noMultiLvlLbl val="0"/>
      </c:catAx>
      <c:valAx>
        <c:axId val="122169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1689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'Esf isqem OCDE'!$A$114</c:f>
              <c:strCache>
                <c:ptCount val="1"/>
                <c:pt idx="0">
                  <c:v>Bogotá</c:v>
                </c:pt>
              </c:strCache>
            </c:strRef>
          </c:tx>
          <c:spPr>
            <a:ln w="28575" cap="flat" cmpd="sng" algn="ctr">
              <a:solidFill>
                <a:srgbClr val="0F6FC6">
                  <a:alpha val="80000"/>
                </a:srgbClr>
              </a:solidFill>
              <a:prstDash val="sysDot"/>
              <a:round/>
            </a:ln>
            <a:effectLst/>
          </c:spPr>
          <c:marker>
            <c:symbol val="circle"/>
            <c:size val="7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"/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'Esf isqem OCDE'!$B$113:$P$113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xVal>
          <c:yVal>
            <c:numRef>
              <c:f>'Esf isqem OCDE'!$B$114:$P$114</c:f>
              <c:numCache>
                <c:formatCode>0.00</c:formatCode>
                <c:ptCount val="15"/>
                <c:pt idx="0">
                  <c:v>45.700979340116454</c:v>
                </c:pt>
                <c:pt idx="1">
                  <c:v>47.442728923045735</c:v>
                </c:pt>
                <c:pt idx="2">
                  <c:v>49.828175769634683</c:v>
                </c:pt>
                <c:pt idx="3" formatCode="#,##0.00">
                  <c:v>53.961871975214152</c:v>
                </c:pt>
                <c:pt idx="4" formatCode="#,##0.00">
                  <c:v>47.289126379880315</c:v>
                </c:pt>
                <c:pt idx="5" formatCode="#,##0.00">
                  <c:v>51.753297422438628</c:v>
                </c:pt>
                <c:pt idx="6">
                  <c:v>54.152465704777477</c:v>
                </c:pt>
                <c:pt idx="7">
                  <c:v>57.968564370002952</c:v>
                </c:pt>
                <c:pt idx="8">
                  <c:v>57.698577315702693</c:v>
                </c:pt>
                <c:pt idx="9">
                  <c:v>61.54166631841062</c:v>
                </c:pt>
                <c:pt idx="10">
                  <c:v>63.448885443348296</c:v>
                </c:pt>
                <c:pt idx="11">
                  <c:v>65.902247380670758</c:v>
                </c:pt>
                <c:pt idx="12">
                  <c:v>67.035989552434216</c:v>
                </c:pt>
                <c:pt idx="13">
                  <c:v>68.120865214440158</c:v>
                </c:pt>
                <c:pt idx="14">
                  <c:v>71.18519463849708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C8D-46F5-88FD-337C66472EC4}"/>
            </c:ext>
          </c:extLst>
        </c:ser>
        <c:ser>
          <c:idx val="1"/>
          <c:order val="1"/>
          <c:tx>
            <c:strRef>
              <c:f>'Esf isqem OCDE'!$A$115</c:f>
              <c:strCache>
                <c:ptCount val="1"/>
                <c:pt idx="0">
                  <c:v>Nacional</c:v>
                </c:pt>
              </c:strCache>
            </c:strRef>
          </c:tx>
          <c:spPr>
            <a:ln w="3175">
              <a:solidFill>
                <a:schemeClr val="accent5">
                  <a:lumMod val="50000"/>
                </a:schemeClr>
              </a:solidFill>
              <a:prstDash val="dash"/>
            </a:ln>
          </c:spPr>
          <c:marker>
            <c:symbol val="circle"/>
            <c:size val="4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'Esf isqem OCDE'!$B$113:$P$113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xVal>
          <c:yVal>
            <c:numRef>
              <c:f>'Esf isqem OCDE'!$B$115:$P$115</c:f>
              <c:numCache>
                <c:formatCode>General</c:formatCode>
                <c:ptCount val="15"/>
                <c:pt idx="0">
                  <c:v>61.37</c:v>
                </c:pt>
                <c:pt idx="1">
                  <c:v>61.66</c:v>
                </c:pt>
                <c:pt idx="2">
                  <c:v>61.71</c:v>
                </c:pt>
                <c:pt idx="3">
                  <c:v>64.680000000000007</c:v>
                </c:pt>
                <c:pt idx="4">
                  <c:v>61.4</c:v>
                </c:pt>
                <c:pt idx="5">
                  <c:v>64.59</c:v>
                </c:pt>
                <c:pt idx="6">
                  <c:v>65.94</c:v>
                </c:pt>
                <c:pt idx="7">
                  <c:v>67.25</c:v>
                </c:pt>
                <c:pt idx="8">
                  <c:v>68.66</c:v>
                </c:pt>
                <c:pt idx="9">
                  <c:v>72.290000000000006</c:v>
                </c:pt>
                <c:pt idx="10">
                  <c:v>75.09</c:v>
                </c:pt>
                <c:pt idx="11">
                  <c:v>76.83</c:v>
                </c:pt>
                <c:pt idx="12">
                  <c:v>78.349999999999994</c:v>
                </c:pt>
                <c:pt idx="13">
                  <c:v>80.64</c:v>
                </c:pt>
                <c:pt idx="14">
                  <c:v>79.319999999999993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C8D-46F5-88FD-337C66472E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78348639"/>
        <c:axId val="1678353215"/>
      </c:scatterChart>
      <c:valAx>
        <c:axId val="1678348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8353215"/>
        <c:crosses val="autoZero"/>
        <c:crossBetween val="midCat"/>
      </c:valAx>
      <c:valAx>
        <c:axId val="1678353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Tasa x 100.000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8348639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40882477102944E-2"/>
          <c:y val="0.14523737359566585"/>
          <c:w val="0.71606526806526805"/>
          <c:h val="0.71699180732490708"/>
        </c:manualLayout>
      </c:layout>
      <c:barChart>
        <c:barDir val="col"/>
        <c:grouping val="clustered"/>
        <c:varyColors val="0"/>
        <c:ser>
          <c:idx val="7"/>
          <c:order val="7"/>
          <c:tx>
            <c:strRef>
              <c:f>'[datos presentación consultor salud 2021.xlsx]Cancer'!$I$1</c:f>
              <c:strCache>
                <c:ptCount val="1"/>
                <c:pt idx="0">
                  <c:v>Mort. Ca Seno Bogotá, D.C.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presentación consultor salud 2021.xlsx]Cancer'!$A$2:$A$24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'[datos presentación consultor salud 2021.xlsx]Cancer'!$I$2:$I$24</c:f>
              <c:numCache>
                <c:formatCode>General</c:formatCode>
                <c:ptCount val="16"/>
                <c:pt idx="0">
                  <c:v>10.07</c:v>
                </c:pt>
                <c:pt idx="1">
                  <c:v>9.56</c:v>
                </c:pt>
                <c:pt idx="2">
                  <c:v>12.08</c:v>
                </c:pt>
                <c:pt idx="3">
                  <c:v>10.59</c:v>
                </c:pt>
                <c:pt idx="4">
                  <c:v>11.37</c:v>
                </c:pt>
                <c:pt idx="5">
                  <c:v>11.61</c:v>
                </c:pt>
                <c:pt idx="6">
                  <c:v>11.54</c:v>
                </c:pt>
                <c:pt idx="7">
                  <c:v>12.13</c:v>
                </c:pt>
                <c:pt idx="8">
                  <c:v>11.34</c:v>
                </c:pt>
                <c:pt idx="9">
                  <c:v>11.6</c:v>
                </c:pt>
                <c:pt idx="10">
                  <c:v>12.12</c:v>
                </c:pt>
                <c:pt idx="11">
                  <c:v>13.18</c:v>
                </c:pt>
                <c:pt idx="12">
                  <c:v>12.98</c:v>
                </c:pt>
                <c:pt idx="13">
                  <c:v>12.73</c:v>
                </c:pt>
                <c:pt idx="14">
                  <c:v>12.75</c:v>
                </c:pt>
                <c:pt idx="15">
                  <c:v>11.4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3F1-4C38-9179-EB2F4398A014}"/>
            </c:ext>
          </c:extLst>
        </c:ser>
        <c:ser>
          <c:idx val="8"/>
          <c:order val="8"/>
          <c:tx>
            <c:strRef>
              <c:f>'[datos presentación consultor salud 2021.xlsx]Cancer'!$J$1</c:f>
              <c:strCache>
                <c:ptCount val="1"/>
                <c:pt idx="0">
                  <c:v>Mort. Ca Cervix Bogotá, D.C.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'[datos presentación consultor salud 2021.xlsx]Cancer'!$A$2:$A$24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'[datos presentación consultor salud 2021.xlsx]Cancer'!$J$2:$J$24</c:f>
              <c:numCache>
                <c:formatCode>General</c:formatCode>
                <c:ptCount val="16"/>
                <c:pt idx="0">
                  <c:v>9</c:v>
                </c:pt>
                <c:pt idx="1">
                  <c:v>8.7899999999999991</c:v>
                </c:pt>
                <c:pt idx="2">
                  <c:v>7.82</c:v>
                </c:pt>
                <c:pt idx="3">
                  <c:v>7.68</c:v>
                </c:pt>
                <c:pt idx="4">
                  <c:v>8.8000000000000007</c:v>
                </c:pt>
                <c:pt idx="5">
                  <c:v>8.94</c:v>
                </c:pt>
                <c:pt idx="6">
                  <c:v>8.2200000000000006</c:v>
                </c:pt>
                <c:pt idx="7">
                  <c:v>8.07</c:v>
                </c:pt>
                <c:pt idx="8">
                  <c:v>8.27</c:v>
                </c:pt>
                <c:pt idx="9">
                  <c:v>8.0399999999999991</c:v>
                </c:pt>
                <c:pt idx="10">
                  <c:v>8.23</c:v>
                </c:pt>
                <c:pt idx="11">
                  <c:v>9.83</c:v>
                </c:pt>
                <c:pt idx="12">
                  <c:v>7.85</c:v>
                </c:pt>
                <c:pt idx="13">
                  <c:v>9.15</c:v>
                </c:pt>
                <c:pt idx="14">
                  <c:v>9.3000000000000007</c:v>
                </c:pt>
                <c:pt idx="15">
                  <c:v>8.2799999999999994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3F1-4C38-9179-EB2F4398A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6266680"/>
        <c:axId val="4562580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'[datos presentación consultor salud 2021.xlsx]Cancer'!$D$1</c15:sqref>
                        </c15:formulaRef>
                      </c:ext>
                    </c:extLst>
                    <c:strCache>
                      <c:ptCount val="1"/>
                      <c:pt idx="0">
                        <c:v>Mortalidad por cáncer de pulmón Nal.</c:v>
                      </c:pt>
                    </c:strCache>
                  </c:strRef>
                </c:tx>
                <c:spPr>
                  <a:solidFill>
                    <a:schemeClr val="accent1">
                      <a:shade val="68000"/>
                    </a:schemeClr>
                  </a:solidFill>
                  <a:ln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'[datos presentación consultor salud 2021.xlsx]Cancer'!$A$2:$A$24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'[datos presentación consultor salud 2021.xlsx]Cancer'!$D$2:$D$24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8.6199999999999992</c:v>
                      </c:pt>
                      <c:pt idx="1">
                        <c:v>8.7799999999999994</c:v>
                      </c:pt>
                      <c:pt idx="2">
                        <c:v>8.7100000000000009</c:v>
                      </c:pt>
                      <c:pt idx="3">
                        <c:v>8.66</c:v>
                      </c:pt>
                      <c:pt idx="4">
                        <c:v>8.67</c:v>
                      </c:pt>
                      <c:pt idx="5">
                        <c:v>9.92</c:v>
                      </c:pt>
                      <c:pt idx="6">
                        <c:v>9.64</c:v>
                      </c:pt>
                      <c:pt idx="7">
                        <c:v>9.81</c:v>
                      </c:pt>
                      <c:pt idx="8">
                        <c:v>8.9</c:v>
                      </c:pt>
                      <c:pt idx="9">
                        <c:v>9.3800000000000008</c:v>
                      </c:pt>
                      <c:pt idx="10">
                        <c:v>9.6199999999999992</c:v>
                      </c:pt>
                      <c:pt idx="11">
                        <c:v>9.5500000000000007</c:v>
                      </c:pt>
                      <c:pt idx="12">
                        <c:v>11.04</c:v>
                      </c:pt>
                      <c:pt idx="13">
                        <c:v>9.5</c:v>
                      </c:pt>
                      <c:pt idx="14">
                        <c:v>9.16</c:v>
                      </c:pt>
                      <c:pt idx="15">
                        <c:v>8.51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3F1-4C38-9179-EB2F4398A014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2021.xlsx]Cancer'!$E$1</c15:sqref>
                        </c15:formulaRef>
                      </c:ext>
                    </c:extLst>
                    <c:strCache>
                      <c:ptCount val="1"/>
                      <c:pt idx="0">
                        <c:v>Mortalidad por Cáncer Gástrico Nal.</c:v>
                      </c:pt>
                    </c:strCache>
                  </c:strRef>
                </c:tx>
                <c:spPr>
                  <a:solidFill>
                    <a:schemeClr val="accent1">
                      <a:shade val="80000"/>
                    </a:schemeClr>
                  </a:solidFill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2021.xlsx]Cancer'!$A$2:$A$24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2021.xlsx]Cancer'!$E$2:$E$24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10.59</c:v>
                      </c:pt>
                      <c:pt idx="1">
                        <c:v>10.48</c:v>
                      </c:pt>
                      <c:pt idx="2">
                        <c:v>10.76</c:v>
                      </c:pt>
                      <c:pt idx="3">
                        <c:v>10.24</c:v>
                      </c:pt>
                      <c:pt idx="4">
                        <c:v>9.9</c:v>
                      </c:pt>
                      <c:pt idx="5">
                        <c:v>9.9499999999999993</c:v>
                      </c:pt>
                      <c:pt idx="6">
                        <c:v>9.7899999999999991</c:v>
                      </c:pt>
                      <c:pt idx="7">
                        <c:v>9.98</c:v>
                      </c:pt>
                      <c:pt idx="8">
                        <c:v>10.220000000000001</c:v>
                      </c:pt>
                      <c:pt idx="9">
                        <c:v>10.55</c:v>
                      </c:pt>
                      <c:pt idx="10">
                        <c:v>10.6</c:v>
                      </c:pt>
                      <c:pt idx="11">
                        <c:v>10.43</c:v>
                      </c:pt>
                      <c:pt idx="12">
                        <c:v>10.55</c:v>
                      </c:pt>
                      <c:pt idx="13">
                        <c:v>10.71</c:v>
                      </c:pt>
                      <c:pt idx="14">
                        <c:v>11</c:v>
                      </c:pt>
                      <c:pt idx="15">
                        <c:v>9.98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3F1-4C38-9179-EB2F4398A014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2021.xlsx]Cancer'!$F$1</c15:sqref>
                        </c15:formulaRef>
                      </c:ext>
                    </c:extLst>
                    <c:strCache>
                      <c:ptCount val="1"/>
                      <c:pt idx="0">
                        <c:v>Mortalidad Ca. Prostata Nal.</c:v>
                      </c:pt>
                    </c:strCache>
                  </c:strRef>
                </c:tx>
                <c:spPr>
                  <a:solidFill>
                    <a:schemeClr val="accent1">
                      <a:shade val="93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2021.xlsx]Cancer'!$A$2:$A$24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2021.xlsx]Cancer'!$F$2:$F$24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11.14</c:v>
                      </c:pt>
                      <c:pt idx="1">
                        <c:v>10.63</c:v>
                      </c:pt>
                      <c:pt idx="2">
                        <c:v>11.49</c:v>
                      </c:pt>
                      <c:pt idx="3">
                        <c:v>11.62</c:v>
                      </c:pt>
                      <c:pt idx="4">
                        <c:v>11.32</c:v>
                      </c:pt>
                      <c:pt idx="5">
                        <c:v>11.34</c:v>
                      </c:pt>
                      <c:pt idx="6">
                        <c:v>10.91</c:v>
                      </c:pt>
                      <c:pt idx="7">
                        <c:v>11.34</c:v>
                      </c:pt>
                      <c:pt idx="8">
                        <c:v>11.91</c:v>
                      </c:pt>
                      <c:pt idx="9">
                        <c:v>12.7</c:v>
                      </c:pt>
                      <c:pt idx="10">
                        <c:v>12.73</c:v>
                      </c:pt>
                      <c:pt idx="11">
                        <c:v>12.89</c:v>
                      </c:pt>
                      <c:pt idx="12">
                        <c:v>13.21</c:v>
                      </c:pt>
                      <c:pt idx="13">
                        <c:v>13.5</c:v>
                      </c:pt>
                      <c:pt idx="14">
                        <c:v>14.25</c:v>
                      </c:pt>
                      <c:pt idx="15">
                        <c:v>13.41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3F1-4C38-9179-EB2F4398A014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2021.xlsx]Cancer'!$G$1</c15:sqref>
                        </c15:formulaRef>
                      </c:ext>
                    </c:extLst>
                    <c:strCache>
                      <c:ptCount val="1"/>
                      <c:pt idx="0">
                        <c:v>Mort. Ca Gástrico Bogotá, D.C.</c:v>
                      </c:pt>
                    </c:strCache>
                  </c:strRef>
                </c:tx>
                <c:spPr>
                  <a:solidFill>
                    <a:schemeClr val="accent1">
                      <a:tint val="9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2021.xlsx]Cancer'!$A$2:$A$24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2021.xlsx]Cancer'!$G$2:$G$24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10.9</c:v>
                      </c:pt>
                      <c:pt idx="1">
                        <c:v>10.4</c:v>
                      </c:pt>
                      <c:pt idx="2">
                        <c:v>11.4</c:v>
                      </c:pt>
                      <c:pt idx="3">
                        <c:v>11.1</c:v>
                      </c:pt>
                      <c:pt idx="4">
                        <c:v>10.4</c:v>
                      </c:pt>
                      <c:pt idx="5">
                        <c:v>9.8000000000000007</c:v>
                      </c:pt>
                      <c:pt idx="6">
                        <c:v>10.8</c:v>
                      </c:pt>
                      <c:pt idx="7">
                        <c:v>11.3</c:v>
                      </c:pt>
                      <c:pt idx="8">
                        <c:v>11</c:v>
                      </c:pt>
                      <c:pt idx="9">
                        <c:v>12.4</c:v>
                      </c:pt>
                      <c:pt idx="10">
                        <c:v>11.9</c:v>
                      </c:pt>
                      <c:pt idx="11">
                        <c:v>11.6</c:v>
                      </c:pt>
                      <c:pt idx="12">
                        <c:v>11.3</c:v>
                      </c:pt>
                      <c:pt idx="13">
                        <c:v>12.6</c:v>
                      </c:pt>
                      <c:pt idx="14">
                        <c:v>12.58</c:v>
                      </c:pt>
                      <c:pt idx="15">
                        <c:v>9.2200000000000006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3F1-4C38-9179-EB2F4398A014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2021.xlsx]Cancer'!$H$1</c15:sqref>
                        </c15:formulaRef>
                      </c:ext>
                    </c:extLst>
                    <c:strCache>
                      <c:ptCount val="1"/>
                      <c:pt idx="0">
                        <c:v>Mort. Ca Pulmón Bogotá, D.C.</c:v>
                      </c:pt>
                    </c:strCache>
                  </c:strRef>
                </c:tx>
                <c:spPr>
                  <a:solidFill>
                    <a:schemeClr val="accent1">
                      <a:tint val="8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2021.xlsx]Cancer'!$A$2:$A$24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2021.xlsx]Cancer'!$H$2:$H$24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6.4</c:v>
                      </c:pt>
                      <c:pt idx="1">
                        <c:v>6.34</c:v>
                      </c:pt>
                      <c:pt idx="2">
                        <c:v>6.3</c:v>
                      </c:pt>
                      <c:pt idx="3">
                        <c:v>6.42</c:v>
                      </c:pt>
                      <c:pt idx="4">
                        <c:v>6.23</c:v>
                      </c:pt>
                      <c:pt idx="5">
                        <c:v>6.67</c:v>
                      </c:pt>
                      <c:pt idx="6">
                        <c:v>6.63</c:v>
                      </c:pt>
                      <c:pt idx="7">
                        <c:v>6.95</c:v>
                      </c:pt>
                      <c:pt idx="8">
                        <c:v>7.09</c:v>
                      </c:pt>
                      <c:pt idx="9">
                        <c:v>7.2</c:v>
                      </c:pt>
                      <c:pt idx="10">
                        <c:v>7.81</c:v>
                      </c:pt>
                      <c:pt idx="11">
                        <c:v>8.1</c:v>
                      </c:pt>
                      <c:pt idx="12">
                        <c:v>9.23</c:v>
                      </c:pt>
                      <c:pt idx="13">
                        <c:v>7.63</c:v>
                      </c:pt>
                      <c:pt idx="14">
                        <c:v>7.36</c:v>
                      </c:pt>
                      <c:pt idx="15">
                        <c:v>5.51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3F1-4C38-9179-EB2F4398A01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2021.xlsx]Cancer'!$K$1</c15:sqref>
                        </c15:formulaRef>
                      </c:ext>
                    </c:extLst>
                    <c:strCache>
                      <c:ptCount val="1"/>
                      <c:pt idx="0">
                        <c:v>Mort. Ca Prostata  Bogotá, D.C.</c:v>
                      </c:pt>
                    </c:strCache>
                  </c:strRef>
                </c:tx>
                <c:spPr>
                  <a:solidFill>
                    <a:schemeClr val="accent1">
                      <a:tint val="4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2021.xlsx]Cancer'!$A$2:$A$24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2020p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'[datos presentación consultor salud 2021.xlsx]Cancer'!$K$2:$K$24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9.24</c:v>
                      </c:pt>
                      <c:pt idx="1">
                        <c:v>9.86</c:v>
                      </c:pt>
                      <c:pt idx="2">
                        <c:v>10.39</c:v>
                      </c:pt>
                      <c:pt idx="3">
                        <c:v>10.01</c:v>
                      </c:pt>
                      <c:pt idx="4">
                        <c:v>10.28</c:v>
                      </c:pt>
                      <c:pt idx="5">
                        <c:v>10.89</c:v>
                      </c:pt>
                      <c:pt idx="6">
                        <c:v>11.25</c:v>
                      </c:pt>
                      <c:pt idx="7">
                        <c:v>12.23</c:v>
                      </c:pt>
                      <c:pt idx="8">
                        <c:v>11.71</c:v>
                      </c:pt>
                      <c:pt idx="9">
                        <c:v>12.45</c:v>
                      </c:pt>
                      <c:pt idx="10">
                        <c:v>12.8</c:v>
                      </c:pt>
                      <c:pt idx="11">
                        <c:v>12.04</c:v>
                      </c:pt>
                      <c:pt idx="12">
                        <c:v>13.01</c:v>
                      </c:pt>
                      <c:pt idx="13">
                        <c:v>13.29</c:v>
                      </c:pt>
                      <c:pt idx="14">
                        <c:v>14.23</c:v>
                      </c:pt>
                      <c:pt idx="15">
                        <c:v>10.9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3F1-4C38-9179-EB2F4398A01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'[datos presentación consultor salud 2021.xlsx]Cancer'!$B$1</c:f>
              <c:strCache>
                <c:ptCount val="1"/>
                <c:pt idx="0">
                  <c:v>Mortalidad Ca. Seno Mujeres Nal.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'[datos presentación consultor salud 2021.xlsx]Cancer'!$A$2:$A$24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'[datos presentación consultor salud 2021.xlsx]Cancer'!$B$2:$B$24</c:f>
              <c:numCache>
                <c:formatCode>General</c:formatCode>
                <c:ptCount val="16"/>
                <c:pt idx="0">
                  <c:v>8.5299999999999994</c:v>
                </c:pt>
                <c:pt idx="1">
                  <c:v>8.69</c:v>
                </c:pt>
                <c:pt idx="2">
                  <c:v>9.51</c:v>
                </c:pt>
                <c:pt idx="3">
                  <c:v>9.25</c:v>
                </c:pt>
                <c:pt idx="4">
                  <c:v>9.85</c:v>
                </c:pt>
                <c:pt idx="5">
                  <c:v>10.45</c:v>
                </c:pt>
                <c:pt idx="6">
                  <c:v>10.01</c:v>
                </c:pt>
                <c:pt idx="7">
                  <c:v>10.55</c:v>
                </c:pt>
                <c:pt idx="8">
                  <c:v>10.95</c:v>
                </c:pt>
                <c:pt idx="9">
                  <c:v>11.49</c:v>
                </c:pt>
                <c:pt idx="10">
                  <c:v>11.74</c:v>
                </c:pt>
                <c:pt idx="11">
                  <c:v>12.79</c:v>
                </c:pt>
                <c:pt idx="12">
                  <c:v>13.32</c:v>
                </c:pt>
                <c:pt idx="13">
                  <c:v>13.59</c:v>
                </c:pt>
                <c:pt idx="14">
                  <c:v>14.28</c:v>
                </c:pt>
                <c:pt idx="15">
                  <c:v>13.36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3F1-4C38-9179-EB2F4398A014}"/>
            </c:ext>
          </c:extLst>
        </c:ser>
        <c:ser>
          <c:idx val="1"/>
          <c:order val="1"/>
          <c:tx>
            <c:strRef>
              <c:f>'[datos presentación consultor salud 2021.xlsx]Cancer'!$C$1</c:f>
              <c:strCache>
                <c:ptCount val="1"/>
                <c:pt idx="0">
                  <c:v>Mortalidad por Cáncer de Útero Nal.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'[datos presentación consultor salud 2021.xlsx]Cancer'!$A$2:$A$24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'[datos presentación consultor salud 2021.xlsx]Cancer'!$C$2:$C$24</c:f>
              <c:numCache>
                <c:formatCode>General</c:formatCode>
                <c:ptCount val="16"/>
                <c:pt idx="0">
                  <c:v>9.7899999999999991</c:v>
                </c:pt>
                <c:pt idx="1">
                  <c:v>9.1999999999999993</c:v>
                </c:pt>
                <c:pt idx="2">
                  <c:v>9.16</c:v>
                </c:pt>
                <c:pt idx="3">
                  <c:v>9.42</c:v>
                </c:pt>
                <c:pt idx="4">
                  <c:v>9.16</c:v>
                </c:pt>
                <c:pt idx="5">
                  <c:v>9.14</c:v>
                </c:pt>
                <c:pt idx="6">
                  <c:v>8.42</c:v>
                </c:pt>
                <c:pt idx="7">
                  <c:v>8.4600000000000009</c:v>
                </c:pt>
                <c:pt idx="8">
                  <c:v>8.19</c:v>
                </c:pt>
                <c:pt idx="9">
                  <c:v>9.07</c:v>
                </c:pt>
                <c:pt idx="10">
                  <c:v>9</c:v>
                </c:pt>
                <c:pt idx="11">
                  <c:v>9.3699999999999992</c:v>
                </c:pt>
                <c:pt idx="12">
                  <c:v>9.48</c:v>
                </c:pt>
                <c:pt idx="13">
                  <c:v>9.5500000000000007</c:v>
                </c:pt>
                <c:pt idx="14">
                  <c:v>9.74</c:v>
                </c:pt>
                <c:pt idx="15">
                  <c:v>7.95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3F1-4C38-9179-EB2F4398A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266680"/>
        <c:axId val="456258056"/>
      </c:lineChart>
      <c:catAx>
        <c:axId val="45626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258056"/>
        <c:crosses val="autoZero"/>
        <c:auto val="1"/>
        <c:lblAlgn val="ctr"/>
        <c:lblOffset val="100"/>
        <c:noMultiLvlLbl val="0"/>
      </c:catAx>
      <c:valAx>
        <c:axId val="45625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x 100.000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26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06349409042225"/>
          <c:y val="0.46296245478704634"/>
          <c:w val="0.14974771663284545"/>
          <c:h val="0.26630217777590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suici_homic!$N$1</c:f>
              <c:strCache>
                <c:ptCount val="1"/>
                <c:pt idx="0">
                  <c:v>Tasa de suicidio Bogotá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suici_homic!$K$2:$K$23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suici_homic!$N$2:$N$23</c:f>
              <c:numCache>
                <c:formatCode>General</c:formatCode>
                <c:ptCount val="16"/>
                <c:pt idx="0">
                  <c:v>3.48</c:v>
                </c:pt>
                <c:pt idx="1">
                  <c:v>3.41</c:v>
                </c:pt>
                <c:pt idx="2">
                  <c:v>3.49</c:v>
                </c:pt>
                <c:pt idx="3">
                  <c:v>4.16</c:v>
                </c:pt>
                <c:pt idx="4">
                  <c:v>3.84</c:v>
                </c:pt>
                <c:pt idx="5">
                  <c:v>3.65</c:v>
                </c:pt>
                <c:pt idx="6">
                  <c:v>3.63</c:v>
                </c:pt>
                <c:pt idx="7">
                  <c:v>3.34</c:v>
                </c:pt>
                <c:pt idx="8">
                  <c:v>3.11</c:v>
                </c:pt>
                <c:pt idx="9">
                  <c:v>3.72</c:v>
                </c:pt>
                <c:pt idx="10">
                  <c:v>3.81</c:v>
                </c:pt>
                <c:pt idx="11">
                  <c:v>4.46</c:v>
                </c:pt>
                <c:pt idx="12">
                  <c:v>4.22</c:v>
                </c:pt>
                <c:pt idx="13">
                  <c:v>5.12</c:v>
                </c:pt>
                <c:pt idx="14">
                  <c:v>6.08</c:v>
                </c:pt>
                <c:pt idx="15">
                  <c:v>3.71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675-4EF5-B8FD-05A83975CDBC}"/>
            </c:ext>
          </c:extLst>
        </c:ser>
        <c:ser>
          <c:idx val="3"/>
          <c:order val="3"/>
          <c:tx>
            <c:strRef>
              <c:f>suici_homic!$O$1</c:f>
              <c:strCache>
                <c:ptCount val="1"/>
                <c:pt idx="0">
                  <c:v>Tasa de homicidios Bogotá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suici_homic!$K$2:$K$23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suici_homic!$O$2:$O$23</c:f>
              <c:numCache>
                <c:formatCode>General</c:formatCode>
                <c:ptCount val="16"/>
                <c:pt idx="0">
                  <c:v>23.77</c:v>
                </c:pt>
                <c:pt idx="1">
                  <c:v>19.55</c:v>
                </c:pt>
                <c:pt idx="2">
                  <c:v>19.7</c:v>
                </c:pt>
                <c:pt idx="3">
                  <c:v>18.829999999999998</c:v>
                </c:pt>
                <c:pt idx="4">
                  <c:v>22.66</c:v>
                </c:pt>
                <c:pt idx="5">
                  <c:v>22.09</c:v>
                </c:pt>
                <c:pt idx="6">
                  <c:v>20.58</c:v>
                </c:pt>
                <c:pt idx="7">
                  <c:v>16.73</c:v>
                </c:pt>
                <c:pt idx="8">
                  <c:v>16.57</c:v>
                </c:pt>
                <c:pt idx="9">
                  <c:v>17.670000000000002</c:v>
                </c:pt>
                <c:pt idx="10">
                  <c:v>17.43</c:v>
                </c:pt>
                <c:pt idx="11">
                  <c:v>17.23</c:v>
                </c:pt>
                <c:pt idx="12">
                  <c:v>1.55</c:v>
                </c:pt>
                <c:pt idx="13">
                  <c:v>13.78</c:v>
                </c:pt>
                <c:pt idx="14">
                  <c:v>14.94</c:v>
                </c:pt>
                <c:pt idx="15">
                  <c:v>13.27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675-4EF5-B8FD-05A83975C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56265896"/>
        <c:axId val="456266288"/>
      </c:barChart>
      <c:lineChart>
        <c:grouping val="standard"/>
        <c:varyColors val="0"/>
        <c:ser>
          <c:idx val="1"/>
          <c:order val="1"/>
          <c:tx>
            <c:strRef>
              <c:f>suici_homic!$M$1</c:f>
              <c:strCache>
                <c:ptCount val="1"/>
                <c:pt idx="0">
                  <c:v>Tasa de homicidios Nal.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suici_homic!$K$2:$K$23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suici_homic!$M$2:$M$23</c:f>
              <c:numCache>
                <c:formatCode>General</c:formatCode>
                <c:ptCount val="16"/>
                <c:pt idx="0">
                  <c:v>44.01</c:v>
                </c:pt>
                <c:pt idx="1">
                  <c:v>41.05</c:v>
                </c:pt>
                <c:pt idx="2">
                  <c:v>40.5</c:v>
                </c:pt>
                <c:pt idx="3">
                  <c:v>38.14</c:v>
                </c:pt>
                <c:pt idx="4">
                  <c:v>43.81</c:v>
                </c:pt>
                <c:pt idx="5">
                  <c:v>40.520000000000003</c:v>
                </c:pt>
                <c:pt idx="6">
                  <c:v>37.19</c:v>
                </c:pt>
                <c:pt idx="7">
                  <c:v>34.99</c:v>
                </c:pt>
                <c:pt idx="8">
                  <c:v>31.29</c:v>
                </c:pt>
                <c:pt idx="9">
                  <c:v>27.05</c:v>
                </c:pt>
                <c:pt idx="10">
                  <c:v>25.68</c:v>
                </c:pt>
                <c:pt idx="11">
                  <c:v>24.63</c:v>
                </c:pt>
                <c:pt idx="12">
                  <c:v>24.53</c:v>
                </c:pt>
                <c:pt idx="13">
                  <c:v>25.53</c:v>
                </c:pt>
                <c:pt idx="14">
                  <c:v>26.41</c:v>
                </c:pt>
                <c:pt idx="15">
                  <c:v>24.34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B675-4EF5-B8FD-05A83975C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258448"/>
        <c:axId val="456262368"/>
      </c:lineChart>
      <c:lineChart>
        <c:grouping val="standard"/>
        <c:varyColors val="0"/>
        <c:ser>
          <c:idx val="0"/>
          <c:order val="0"/>
          <c:tx>
            <c:strRef>
              <c:f>suici_homic!$L$1</c:f>
              <c:strCache>
                <c:ptCount val="1"/>
                <c:pt idx="0">
                  <c:v>Tasa de suicidio Nal.</c:v>
                </c:pt>
              </c:strCache>
            </c:strRef>
          </c:tx>
          <c:spPr>
            <a:ln w="2222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suici_homic!$K$2:$K$23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2020p</c:v>
                </c:pt>
              </c:strCache>
              <c:extLst/>
            </c:strRef>
          </c:cat>
          <c:val>
            <c:numRef>
              <c:f>suici_homic!$L$2:$L$23</c:f>
              <c:numCache>
                <c:formatCode>General</c:formatCode>
                <c:ptCount val="16"/>
                <c:pt idx="0">
                  <c:v>4.9400000000000004</c:v>
                </c:pt>
                <c:pt idx="1">
                  <c:v>5</c:v>
                </c:pt>
                <c:pt idx="2">
                  <c:v>5.03</c:v>
                </c:pt>
                <c:pt idx="3">
                  <c:v>5.03</c:v>
                </c:pt>
                <c:pt idx="4">
                  <c:v>5.03</c:v>
                </c:pt>
                <c:pt idx="5">
                  <c:v>4.6500000000000004</c:v>
                </c:pt>
                <c:pt idx="6">
                  <c:v>4.45</c:v>
                </c:pt>
                <c:pt idx="7">
                  <c:v>4.7300000000000004</c:v>
                </c:pt>
                <c:pt idx="8">
                  <c:v>4.4000000000000004</c:v>
                </c:pt>
                <c:pt idx="9">
                  <c:v>4.4800000000000004</c:v>
                </c:pt>
                <c:pt idx="10">
                  <c:v>4.87</c:v>
                </c:pt>
                <c:pt idx="11">
                  <c:v>5.09</c:v>
                </c:pt>
                <c:pt idx="12">
                  <c:v>5.5</c:v>
                </c:pt>
                <c:pt idx="13">
                  <c:v>5.76</c:v>
                </c:pt>
                <c:pt idx="14">
                  <c:v>5.93</c:v>
                </c:pt>
                <c:pt idx="15">
                  <c:v>5.36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B675-4EF5-B8FD-05A83975C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265896"/>
        <c:axId val="456266288"/>
      </c:lineChart>
      <c:catAx>
        <c:axId val="4562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262368"/>
        <c:crosses val="autoZero"/>
        <c:auto val="1"/>
        <c:lblAlgn val="ctr"/>
        <c:lblOffset val="100"/>
        <c:noMultiLvlLbl val="0"/>
      </c:catAx>
      <c:valAx>
        <c:axId val="456262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Tasa x</a:t>
                </a:r>
                <a:r>
                  <a:rPr lang="es-CO" baseline="0" dirty="0"/>
                  <a:t> 100.000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258448"/>
        <c:crosses val="autoZero"/>
        <c:crossBetween val="between"/>
      </c:valAx>
      <c:valAx>
        <c:axId val="4562662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suicidios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6265896"/>
        <c:crosses val="max"/>
        <c:crossBetween val="between"/>
      </c:valAx>
      <c:catAx>
        <c:axId val="456265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266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3C-452E-8864-8C46782C6DAE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6B3C-452E-8864-8C46782C6DAE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3C-452E-8864-8C46782C6DA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3C-452E-8864-8C46782C6DAE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3C-452E-8864-8C46782C6DAE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3C-452E-8864-8C46782C6DAE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3C-452E-8864-8C46782C6DAE}"/>
              </c:ext>
            </c:extLst>
          </c:dPt>
          <c:dLbls>
            <c:dLbl>
              <c:idx val="0"/>
              <c:layout>
                <c:manualLayout>
                  <c:x val="3.596660244059087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C-452E-8864-8C46782C6DAE}"/>
                </c:ext>
              </c:extLst>
            </c:dLbl>
            <c:dLbl>
              <c:idx val="1"/>
              <c:layout>
                <c:manualLayout>
                  <c:x val="2.8259473346178548E-2"/>
                  <c:y val="-1.5325642756853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3C-452E-8864-8C46782C6DAE}"/>
                </c:ext>
              </c:extLst>
            </c:dLbl>
            <c:dLbl>
              <c:idx val="2"/>
              <c:layout>
                <c:manualLayout>
                  <c:x val="1.0276172125883014E-2"/>
                  <c:y val="7.66282137842678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3C-452E-8864-8C46782C6DAE}"/>
                </c:ext>
              </c:extLst>
            </c:dLbl>
            <c:dLbl>
              <c:idx val="3"/>
              <c:layout>
                <c:manualLayout>
                  <c:x val="-4.1104688503532459E-2"/>
                  <c:y val="7.66282137842692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3C-452E-8864-8C46782C6DAE}"/>
                </c:ext>
              </c:extLst>
            </c:dLbl>
            <c:dLbl>
              <c:idx val="4"/>
              <c:layout>
                <c:manualLayout>
                  <c:x val="-1.798330122029543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3C-452E-8864-8C46782C6DAE}"/>
                </c:ext>
              </c:extLst>
            </c:dLbl>
            <c:dLbl>
              <c:idx val="5"/>
              <c:layout>
                <c:manualLayout>
                  <c:x val="-1.5414258188824709E-2"/>
                  <c:y val="-3.83141068921346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3C-452E-8864-8C46782C6DAE}"/>
                </c:ext>
              </c:extLst>
            </c:dLbl>
            <c:dLbl>
              <c:idx val="6"/>
              <c:layout>
                <c:manualLayout>
                  <c:x val="-1.944444444444444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3C-452E-8864-8C46782C6D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MORTALIDAD!$K$3:$Q$3</c:f>
              <c:strCache>
                <c:ptCount val="7"/>
                <c:pt idx="0">
                  <c:v>Africa</c:v>
                </c:pt>
                <c:pt idx="1">
                  <c:v>Americas</c:v>
                </c:pt>
                <c:pt idx="2">
                  <c:v>Este mediterraneo</c:v>
                </c:pt>
                <c:pt idx="3">
                  <c:v>Europa</c:v>
                </c:pt>
                <c:pt idx="5">
                  <c:v>Sureste asiático</c:v>
                </c:pt>
                <c:pt idx="6">
                  <c:v>Pacífico Occidental</c:v>
                </c:pt>
              </c:strCache>
            </c:strRef>
          </c:cat>
          <c:val>
            <c:numRef>
              <c:f>MORTALIDAD!$K$4:$Q$4</c:f>
              <c:numCache>
                <c:formatCode>#,##0</c:formatCode>
                <c:ptCount val="7"/>
                <c:pt idx="0">
                  <c:v>152159</c:v>
                </c:pt>
                <c:pt idx="1">
                  <c:v>2337599</c:v>
                </c:pt>
                <c:pt idx="2">
                  <c:v>307833</c:v>
                </c:pt>
                <c:pt idx="3">
                  <c:v>1518516</c:v>
                </c:pt>
                <c:pt idx="4">
                  <c:v>13</c:v>
                </c:pt>
                <c:pt idx="5">
                  <c:v>703421</c:v>
                </c:pt>
                <c:pt idx="6">
                  <c:v>138670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B3C-452E-8864-8C46782C6DA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i="0" baseline="0" dirty="0">
                <a:solidFill>
                  <a:srgbClr val="002060"/>
                </a:solidFill>
                <a:effectLst/>
                <a:latin typeface="+mj-lt"/>
              </a:rPr>
              <a:t>Evolución de la Pandemia en Colombia</a:t>
            </a:r>
            <a:endParaRPr lang="es-CO" sz="1600" dirty="0">
              <a:solidFill>
                <a:srgbClr val="002060"/>
              </a:solidFill>
              <a:effectLst/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'evolución pandemia colombia'!$C$3</c:f>
              <c:strCache>
                <c:ptCount val="1"/>
                <c:pt idx="0">
                  <c:v>Casos Acumulados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'evolución pandemia colombia'!$A$4:$A$694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'evolución pandemia colombia'!$C$4:$C$694</c:f>
              <c:numCache>
                <c:formatCode>#,##0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7</c:v>
                </c:pt>
                <c:pt idx="68">
                  <c:v>7</c:v>
                </c:pt>
                <c:pt idx="69">
                  <c:v>13</c:v>
                </c:pt>
                <c:pt idx="70">
                  <c:v>20</c:v>
                </c:pt>
                <c:pt idx="71">
                  <c:v>28</c:v>
                </c:pt>
                <c:pt idx="72">
                  <c:v>28</c:v>
                </c:pt>
                <c:pt idx="73">
                  <c:v>38</c:v>
                </c:pt>
                <c:pt idx="74">
                  <c:v>49</c:v>
                </c:pt>
                <c:pt idx="75">
                  <c:v>69</c:v>
                </c:pt>
                <c:pt idx="76">
                  <c:v>108</c:v>
                </c:pt>
                <c:pt idx="77">
                  <c:v>145</c:v>
                </c:pt>
                <c:pt idx="78">
                  <c:v>196</c:v>
                </c:pt>
                <c:pt idx="79">
                  <c:v>196</c:v>
                </c:pt>
                <c:pt idx="80">
                  <c:v>196</c:v>
                </c:pt>
                <c:pt idx="81">
                  <c:v>277</c:v>
                </c:pt>
                <c:pt idx="82">
                  <c:v>306</c:v>
                </c:pt>
                <c:pt idx="83">
                  <c:v>470</c:v>
                </c:pt>
                <c:pt idx="84">
                  <c:v>470</c:v>
                </c:pt>
                <c:pt idx="85">
                  <c:v>491</c:v>
                </c:pt>
                <c:pt idx="86">
                  <c:v>539</c:v>
                </c:pt>
                <c:pt idx="87">
                  <c:v>608</c:v>
                </c:pt>
                <c:pt idx="88">
                  <c:v>702</c:v>
                </c:pt>
                <c:pt idx="89">
                  <c:v>798</c:v>
                </c:pt>
                <c:pt idx="90">
                  <c:v>906</c:v>
                </c:pt>
                <c:pt idx="91">
                  <c:v>1065</c:v>
                </c:pt>
                <c:pt idx="92">
                  <c:v>1161</c:v>
                </c:pt>
                <c:pt idx="93">
                  <c:v>1267</c:v>
                </c:pt>
                <c:pt idx="94">
                  <c:v>1406</c:v>
                </c:pt>
                <c:pt idx="95">
                  <c:v>1485</c:v>
                </c:pt>
                <c:pt idx="96">
                  <c:v>1579</c:v>
                </c:pt>
                <c:pt idx="97">
                  <c:v>1780</c:v>
                </c:pt>
                <c:pt idx="98">
                  <c:v>2054</c:v>
                </c:pt>
                <c:pt idx="99">
                  <c:v>2223</c:v>
                </c:pt>
                <c:pt idx="100">
                  <c:v>2473</c:v>
                </c:pt>
                <c:pt idx="101">
                  <c:v>2709</c:v>
                </c:pt>
                <c:pt idx="102">
                  <c:v>2776</c:v>
                </c:pt>
                <c:pt idx="103">
                  <c:v>2852</c:v>
                </c:pt>
                <c:pt idx="104">
                  <c:v>2979</c:v>
                </c:pt>
                <c:pt idx="105">
                  <c:v>3105</c:v>
                </c:pt>
                <c:pt idx="106">
                  <c:v>3233</c:v>
                </c:pt>
                <c:pt idx="107">
                  <c:v>3439</c:v>
                </c:pt>
                <c:pt idx="108">
                  <c:v>3621</c:v>
                </c:pt>
                <c:pt idx="109">
                  <c:v>3792</c:v>
                </c:pt>
                <c:pt idx="110">
                  <c:v>3977</c:v>
                </c:pt>
                <c:pt idx="111">
                  <c:v>4149</c:v>
                </c:pt>
                <c:pt idx="112">
                  <c:v>4356</c:v>
                </c:pt>
                <c:pt idx="113">
                  <c:v>4561</c:v>
                </c:pt>
                <c:pt idx="114">
                  <c:v>4881</c:v>
                </c:pt>
                <c:pt idx="115">
                  <c:v>5142</c:v>
                </c:pt>
                <c:pt idx="116">
                  <c:v>5379</c:v>
                </c:pt>
                <c:pt idx="117">
                  <c:v>5597</c:v>
                </c:pt>
                <c:pt idx="118">
                  <c:v>5949</c:v>
                </c:pt>
                <c:pt idx="119">
                  <c:v>6211</c:v>
                </c:pt>
                <c:pt idx="120">
                  <c:v>6507</c:v>
                </c:pt>
                <c:pt idx="121">
                  <c:v>7006</c:v>
                </c:pt>
                <c:pt idx="122">
                  <c:v>7285</c:v>
                </c:pt>
                <c:pt idx="123">
                  <c:v>7668</c:v>
                </c:pt>
                <c:pt idx="124">
                  <c:v>7973</c:v>
                </c:pt>
                <c:pt idx="125">
                  <c:v>8613</c:v>
                </c:pt>
                <c:pt idx="126">
                  <c:v>8959</c:v>
                </c:pt>
                <c:pt idx="127">
                  <c:v>9456</c:v>
                </c:pt>
                <c:pt idx="128">
                  <c:v>10051</c:v>
                </c:pt>
                <c:pt idx="129">
                  <c:v>10495</c:v>
                </c:pt>
                <c:pt idx="130">
                  <c:v>11063</c:v>
                </c:pt>
                <c:pt idx="131">
                  <c:v>11613</c:v>
                </c:pt>
                <c:pt idx="132">
                  <c:v>12272</c:v>
                </c:pt>
                <c:pt idx="133">
                  <c:v>12930</c:v>
                </c:pt>
                <c:pt idx="134">
                  <c:v>13610</c:v>
                </c:pt>
                <c:pt idx="135">
                  <c:v>14216</c:v>
                </c:pt>
                <c:pt idx="136">
                  <c:v>14939</c:v>
                </c:pt>
                <c:pt idx="137">
                  <c:v>15574</c:v>
                </c:pt>
                <c:pt idx="138">
                  <c:v>16295</c:v>
                </c:pt>
                <c:pt idx="139">
                  <c:v>16935</c:v>
                </c:pt>
                <c:pt idx="140">
                  <c:v>17687</c:v>
                </c:pt>
                <c:pt idx="141">
                  <c:v>18330</c:v>
                </c:pt>
                <c:pt idx="142">
                  <c:v>19131</c:v>
                </c:pt>
                <c:pt idx="143">
                  <c:v>20177</c:v>
                </c:pt>
                <c:pt idx="144">
                  <c:v>21175</c:v>
                </c:pt>
                <c:pt idx="145">
                  <c:v>21981</c:v>
                </c:pt>
                <c:pt idx="146">
                  <c:v>23003</c:v>
                </c:pt>
                <c:pt idx="147">
                  <c:v>24104</c:v>
                </c:pt>
                <c:pt idx="148">
                  <c:v>25366</c:v>
                </c:pt>
                <c:pt idx="149">
                  <c:v>26688</c:v>
                </c:pt>
                <c:pt idx="150">
                  <c:v>28236</c:v>
                </c:pt>
                <c:pt idx="151">
                  <c:v>29383</c:v>
                </c:pt>
                <c:pt idx="152">
                  <c:v>30493</c:v>
                </c:pt>
                <c:pt idx="153">
                  <c:v>31833</c:v>
                </c:pt>
                <c:pt idx="154">
                  <c:v>33354</c:v>
                </c:pt>
                <c:pt idx="155">
                  <c:v>35120</c:v>
                </c:pt>
                <c:pt idx="156">
                  <c:v>36635</c:v>
                </c:pt>
                <c:pt idx="157">
                  <c:v>38027</c:v>
                </c:pt>
                <c:pt idx="158">
                  <c:v>39236</c:v>
                </c:pt>
                <c:pt idx="159">
                  <c:v>40719</c:v>
                </c:pt>
                <c:pt idx="160">
                  <c:v>42078</c:v>
                </c:pt>
                <c:pt idx="161">
                  <c:v>43682</c:v>
                </c:pt>
                <c:pt idx="162">
                  <c:v>45212</c:v>
                </c:pt>
                <c:pt idx="163">
                  <c:v>46858</c:v>
                </c:pt>
                <c:pt idx="164">
                  <c:v>48746</c:v>
                </c:pt>
                <c:pt idx="165">
                  <c:v>50939</c:v>
                </c:pt>
                <c:pt idx="166">
                  <c:v>53063</c:v>
                </c:pt>
                <c:pt idx="167">
                  <c:v>54931</c:v>
                </c:pt>
                <c:pt idx="168">
                  <c:v>57046</c:v>
                </c:pt>
                <c:pt idx="169">
                  <c:v>60217</c:v>
                </c:pt>
                <c:pt idx="170">
                  <c:v>63276</c:v>
                </c:pt>
                <c:pt idx="171">
                  <c:v>65633</c:v>
                </c:pt>
                <c:pt idx="172">
                  <c:v>68652</c:v>
                </c:pt>
                <c:pt idx="173">
                  <c:v>71183</c:v>
                </c:pt>
                <c:pt idx="174">
                  <c:v>73572</c:v>
                </c:pt>
                <c:pt idx="175">
                  <c:v>77113</c:v>
                </c:pt>
                <c:pt idx="176">
                  <c:v>80599</c:v>
                </c:pt>
                <c:pt idx="177">
                  <c:v>84442</c:v>
                </c:pt>
                <c:pt idx="178">
                  <c:v>88591</c:v>
                </c:pt>
                <c:pt idx="179">
                  <c:v>91769</c:v>
                </c:pt>
                <c:pt idx="180">
                  <c:v>95043</c:v>
                </c:pt>
                <c:pt idx="181">
                  <c:v>97846</c:v>
                </c:pt>
                <c:pt idx="182">
                  <c:v>102009</c:v>
                </c:pt>
                <c:pt idx="183">
                  <c:v>106110</c:v>
                </c:pt>
                <c:pt idx="184">
                  <c:v>109505</c:v>
                </c:pt>
                <c:pt idx="185">
                  <c:v>113389</c:v>
                </c:pt>
                <c:pt idx="186">
                  <c:v>117110</c:v>
                </c:pt>
                <c:pt idx="187">
                  <c:v>120281</c:v>
                </c:pt>
                <c:pt idx="188">
                  <c:v>124494</c:v>
                </c:pt>
                <c:pt idx="189">
                  <c:v>128638</c:v>
                </c:pt>
                <c:pt idx="190">
                  <c:v>133973</c:v>
                </c:pt>
                <c:pt idx="191">
                  <c:v>140776</c:v>
                </c:pt>
                <c:pt idx="192">
                  <c:v>145362</c:v>
                </c:pt>
                <c:pt idx="193">
                  <c:v>150445</c:v>
                </c:pt>
                <c:pt idx="194">
                  <c:v>154277</c:v>
                </c:pt>
                <c:pt idx="195">
                  <c:v>159898</c:v>
                </c:pt>
                <c:pt idx="196">
                  <c:v>165169</c:v>
                </c:pt>
                <c:pt idx="197">
                  <c:v>173206</c:v>
                </c:pt>
                <c:pt idx="198">
                  <c:v>182140</c:v>
                </c:pt>
                <c:pt idx="199">
                  <c:v>190700</c:v>
                </c:pt>
                <c:pt idx="200">
                  <c:v>197278</c:v>
                </c:pt>
                <c:pt idx="201">
                  <c:v>204005</c:v>
                </c:pt>
                <c:pt idx="202">
                  <c:v>211038</c:v>
                </c:pt>
                <c:pt idx="203">
                  <c:v>218428</c:v>
                </c:pt>
                <c:pt idx="204">
                  <c:v>226373</c:v>
                </c:pt>
                <c:pt idx="205">
                  <c:v>233541</c:v>
                </c:pt>
                <c:pt idx="206">
                  <c:v>240795</c:v>
                </c:pt>
                <c:pt idx="207">
                  <c:v>248976</c:v>
                </c:pt>
                <c:pt idx="208">
                  <c:v>257101</c:v>
                </c:pt>
                <c:pt idx="209">
                  <c:v>267385</c:v>
                </c:pt>
                <c:pt idx="210">
                  <c:v>276055</c:v>
                </c:pt>
                <c:pt idx="211">
                  <c:v>286020</c:v>
                </c:pt>
                <c:pt idx="212">
                  <c:v>295508</c:v>
                </c:pt>
                <c:pt idx="213">
                  <c:v>306181</c:v>
                </c:pt>
                <c:pt idx="214">
                  <c:v>317651</c:v>
                </c:pt>
                <c:pt idx="215">
                  <c:v>327850</c:v>
                </c:pt>
                <c:pt idx="216">
                  <c:v>334979</c:v>
                </c:pt>
                <c:pt idx="217">
                  <c:v>345714</c:v>
                </c:pt>
                <c:pt idx="218">
                  <c:v>357710</c:v>
                </c:pt>
                <c:pt idx="219">
                  <c:v>367196</c:v>
                </c:pt>
                <c:pt idx="220">
                  <c:v>376870</c:v>
                </c:pt>
                <c:pt idx="221">
                  <c:v>387481</c:v>
                </c:pt>
                <c:pt idx="222">
                  <c:v>397623</c:v>
                </c:pt>
                <c:pt idx="223">
                  <c:v>410453</c:v>
                </c:pt>
                <c:pt idx="224">
                  <c:v>422519</c:v>
                </c:pt>
                <c:pt idx="225">
                  <c:v>433805</c:v>
                </c:pt>
                <c:pt idx="226">
                  <c:v>445111</c:v>
                </c:pt>
                <c:pt idx="227">
                  <c:v>456689</c:v>
                </c:pt>
                <c:pt idx="228">
                  <c:v>468332</c:v>
                </c:pt>
                <c:pt idx="229">
                  <c:v>476660</c:v>
                </c:pt>
                <c:pt idx="230">
                  <c:v>489122</c:v>
                </c:pt>
                <c:pt idx="231">
                  <c:v>502178</c:v>
                </c:pt>
                <c:pt idx="232">
                  <c:v>513719</c:v>
                </c:pt>
                <c:pt idx="233">
                  <c:v>522138</c:v>
                </c:pt>
                <c:pt idx="234">
                  <c:v>533103</c:v>
                </c:pt>
                <c:pt idx="235">
                  <c:v>541147</c:v>
                </c:pt>
                <c:pt idx="236">
                  <c:v>551696</c:v>
                </c:pt>
                <c:pt idx="237">
                  <c:v>562128</c:v>
                </c:pt>
                <c:pt idx="238">
                  <c:v>572270</c:v>
                </c:pt>
                <c:pt idx="239">
                  <c:v>582022</c:v>
                </c:pt>
                <c:pt idx="240">
                  <c:v>590520</c:v>
                </c:pt>
                <c:pt idx="241">
                  <c:v>599914</c:v>
                </c:pt>
                <c:pt idx="242">
                  <c:v>607938</c:v>
                </c:pt>
                <c:pt idx="243">
                  <c:v>615168</c:v>
                </c:pt>
                <c:pt idx="244">
                  <c:v>624069</c:v>
                </c:pt>
                <c:pt idx="245">
                  <c:v>633339</c:v>
                </c:pt>
                <c:pt idx="246">
                  <c:v>641574</c:v>
                </c:pt>
                <c:pt idx="247">
                  <c:v>650062</c:v>
                </c:pt>
                <c:pt idx="248">
                  <c:v>658456</c:v>
                </c:pt>
                <c:pt idx="249">
                  <c:v>666521</c:v>
                </c:pt>
                <c:pt idx="250">
                  <c:v>671848</c:v>
                </c:pt>
                <c:pt idx="251">
                  <c:v>679513</c:v>
                </c:pt>
                <c:pt idx="252">
                  <c:v>686851</c:v>
                </c:pt>
                <c:pt idx="253">
                  <c:v>694664</c:v>
                </c:pt>
                <c:pt idx="254">
                  <c:v>702088</c:v>
                </c:pt>
                <c:pt idx="255">
                  <c:v>708964</c:v>
                </c:pt>
                <c:pt idx="256">
                  <c:v>716319</c:v>
                </c:pt>
                <c:pt idx="257">
                  <c:v>721892</c:v>
                </c:pt>
                <c:pt idx="258">
                  <c:v>728590</c:v>
                </c:pt>
                <c:pt idx="259">
                  <c:v>736377</c:v>
                </c:pt>
                <c:pt idx="260">
                  <c:v>743945</c:v>
                </c:pt>
                <c:pt idx="261">
                  <c:v>750471</c:v>
                </c:pt>
                <c:pt idx="262">
                  <c:v>758398</c:v>
                </c:pt>
                <c:pt idx="263">
                  <c:v>765076</c:v>
                </c:pt>
                <c:pt idx="264">
                  <c:v>770435</c:v>
                </c:pt>
                <c:pt idx="265">
                  <c:v>777537</c:v>
                </c:pt>
                <c:pt idx="266">
                  <c:v>784268</c:v>
                </c:pt>
                <c:pt idx="267">
                  <c:v>790823</c:v>
                </c:pt>
                <c:pt idx="268">
                  <c:v>798317</c:v>
                </c:pt>
                <c:pt idx="269">
                  <c:v>806038</c:v>
                </c:pt>
                <c:pt idx="270">
                  <c:v>813056</c:v>
                </c:pt>
                <c:pt idx="271">
                  <c:v>818203</c:v>
                </c:pt>
                <c:pt idx="272">
                  <c:v>824042</c:v>
                </c:pt>
                <c:pt idx="273">
                  <c:v>829679</c:v>
                </c:pt>
                <c:pt idx="274">
                  <c:v>835339</c:v>
                </c:pt>
                <c:pt idx="275">
                  <c:v>841531</c:v>
                </c:pt>
                <c:pt idx="276">
                  <c:v>848147</c:v>
                </c:pt>
                <c:pt idx="277">
                  <c:v>855052</c:v>
                </c:pt>
                <c:pt idx="278">
                  <c:v>862158</c:v>
                </c:pt>
                <c:pt idx="279">
                  <c:v>869808</c:v>
                </c:pt>
                <c:pt idx="280">
                  <c:v>877683</c:v>
                </c:pt>
                <c:pt idx="281">
                  <c:v>886179</c:v>
                </c:pt>
                <c:pt idx="282">
                  <c:v>894300</c:v>
                </c:pt>
                <c:pt idx="283">
                  <c:v>902747</c:v>
                </c:pt>
                <c:pt idx="284">
                  <c:v>911316</c:v>
                </c:pt>
                <c:pt idx="285">
                  <c:v>919083</c:v>
                </c:pt>
                <c:pt idx="286">
                  <c:v>924098</c:v>
                </c:pt>
                <c:pt idx="287">
                  <c:v>930159</c:v>
                </c:pt>
                <c:pt idx="288">
                  <c:v>936982</c:v>
                </c:pt>
                <c:pt idx="289">
                  <c:v>945354</c:v>
                </c:pt>
                <c:pt idx="290">
                  <c:v>952371</c:v>
                </c:pt>
                <c:pt idx="291">
                  <c:v>959572</c:v>
                </c:pt>
                <c:pt idx="292">
                  <c:v>965883</c:v>
                </c:pt>
                <c:pt idx="293">
                  <c:v>974139</c:v>
                </c:pt>
                <c:pt idx="294">
                  <c:v>981700</c:v>
                </c:pt>
                <c:pt idx="295">
                  <c:v>990270</c:v>
                </c:pt>
                <c:pt idx="296">
                  <c:v>998942</c:v>
                </c:pt>
                <c:pt idx="297">
                  <c:v>1007711</c:v>
                </c:pt>
                <c:pt idx="298">
                  <c:v>1015885</c:v>
                </c:pt>
                <c:pt idx="299">
                  <c:v>1025052</c:v>
                </c:pt>
                <c:pt idx="300">
                  <c:v>1033218</c:v>
                </c:pt>
                <c:pt idx="301">
                  <c:v>1041935</c:v>
                </c:pt>
                <c:pt idx="302">
                  <c:v>1053122</c:v>
                </c:pt>
                <c:pt idx="303">
                  <c:v>1063151</c:v>
                </c:pt>
                <c:pt idx="304">
                  <c:v>1074184</c:v>
                </c:pt>
                <c:pt idx="305">
                  <c:v>1083321</c:v>
                </c:pt>
                <c:pt idx="306">
                  <c:v>1093256</c:v>
                </c:pt>
                <c:pt idx="307">
                  <c:v>1099392</c:v>
                </c:pt>
                <c:pt idx="308">
                  <c:v>1108084</c:v>
                </c:pt>
                <c:pt idx="309">
                  <c:v>1117977</c:v>
                </c:pt>
                <c:pt idx="310">
                  <c:v>1127733</c:v>
                </c:pt>
                <c:pt idx="311">
                  <c:v>1136447</c:v>
                </c:pt>
                <c:pt idx="312">
                  <c:v>1143887</c:v>
                </c:pt>
                <c:pt idx="313">
                  <c:v>1149063</c:v>
                </c:pt>
                <c:pt idx="314">
                  <c:v>1156675</c:v>
                </c:pt>
                <c:pt idx="315">
                  <c:v>1165326</c:v>
                </c:pt>
                <c:pt idx="316">
                  <c:v>1174012</c:v>
                </c:pt>
                <c:pt idx="317">
                  <c:v>1182697</c:v>
                </c:pt>
                <c:pt idx="318">
                  <c:v>1191004</c:v>
                </c:pt>
                <c:pt idx="319">
                  <c:v>1198746</c:v>
                </c:pt>
                <c:pt idx="320">
                  <c:v>1205217</c:v>
                </c:pt>
                <c:pt idx="321">
                  <c:v>1211128</c:v>
                </c:pt>
                <c:pt idx="322">
                  <c:v>1218003</c:v>
                </c:pt>
                <c:pt idx="323">
                  <c:v>1225490</c:v>
                </c:pt>
                <c:pt idx="324">
                  <c:v>1233444</c:v>
                </c:pt>
                <c:pt idx="325">
                  <c:v>1240493</c:v>
                </c:pt>
                <c:pt idx="326">
                  <c:v>1248417</c:v>
                </c:pt>
                <c:pt idx="327">
                  <c:v>1254979</c:v>
                </c:pt>
                <c:pt idx="328">
                  <c:v>1262494</c:v>
                </c:pt>
                <c:pt idx="329">
                  <c:v>1270991</c:v>
                </c:pt>
                <c:pt idx="330">
                  <c:v>1280487</c:v>
                </c:pt>
                <c:pt idx="331">
                  <c:v>1290510</c:v>
                </c:pt>
                <c:pt idx="332">
                  <c:v>1299613</c:v>
                </c:pt>
                <c:pt idx="333">
                  <c:v>1308376</c:v>
                </c:pt>
                <c:pt idx="334">
                  <c:v>1316806</c:v>
                </c:pt>
                <c:pt idx="335">
                  <c:v>1324792</c:v>
                </c:pt>
                <c:pt idx="336">
                  <c:v>1334089</c:v>
                </c:pt>
                <c:pt idx="337">
                  <c:v>1343322</c:v>
                </c:pt>
                <c:pt idx="338">
                  <c:v>1352607</c:v>
                </c:pt>
                <c:pt idx="339">
                  <c:v>1362249</c:v>
                </c:pt>
                <c:pt idx="340">
                  <c:v>1371103</c:v>
                </c:pt>
                <c:pt idx="341">
                  <c:v>1377100</c:v>
                </c:pt>
                <c:pt idx="342">
                  <c:v>1384610</c:v>
                </c:pt>
                <c:pt idx="343">
                  <c:v>1392133</c:v>
                </c:pt>
                <c:pt idx="344">
                  <c:v>1399911</c:v>
                </c:pt>
                <c:pt idx="345">
                  <c:v>1408909</c:v>
                </c:pt>
                <c:pt idx="346">
                  <c:v>1417072</c:v>
                </c:pt>
                <c:pt idx="347">
                  <c:v>1425774</c:v>
                </c:pt>
                <c:pt idx="348">
                  <c:v>1434516</c:v>
                </c:pt>
                <c:pt idx="349">
                  <c:v>1444646</c:v>
                </c:pt>
                <c:pt idx="350">
                  <c:v>1456599</c:v>
                </c:pt>
                <c:pt idx="351">
                  <c:v>1468795</c:v>
                </c:pt>
                <c:pt idx="352">
                  <c:v>1482072</c:v>
                </c:pt>
                <c:pt idx="353">
                  <c:v>1496062</c:v>
                </c:pt>
                <c:pt idx="354">
                  <c:v>1507222</c:v>
                </c:pt>
                <c:pt idx="355">
                  <c:v>1518067</c:v>
                </c:pt>
                <c:pt idx="356">
                  <c:v>1530593</c:v>
                </c:pt>
                <c:pt idx="357">
                  <c:v>1544826</c:v>
                </c:pt>
                <c:pt idx="358">
                  <c:v>1559766</c:v>
                </c:pt>
                <c:pt idx="359">
                  <c:v>1574707</c:v>
                </c:pt>
                <c:pt idx="360">
                  <c:v>1584903</c:v>
                </c:pt>
                <c:pt idx="361">
                  <c:v>1594497</c:v>
                </c:pt>
                <c:pt idx="362">
                  <c:v>1603807</c:v>
                </c:pt>
                <c:pt idx="363">
                  <c:v>1614822</c:v>
                </c:pt>
                <c:pt idx="364">
                  <c:v>1626461</c:v>
                </c:pt>
                <c:pt idx="365">
                  <c:v>1642775</c:v>
                </c:pt>
                <c:pt idx="366">
                  <c:v>1654880</c:v>
                </c:pt>
                <c:pt idx="367">
                  <c:v>1666408</c:v>
                </c:pt>
                <c:pt idx="368">
                  <c:v>1675820</c:v>
                </c:pt>
                <c:pt idx="369">
                  <c:v>1686131</c:v>
                </c:pt>
                <c:pt idx="370">
                  <c:v>1702966</c:v>
                </c:pt>
                <c:pt idx="371">
                  <c:v>1719771</c:v>
                </c:pt>
                <c:pt idx="372">
                  <c:v>1737347</c:v>
                </c:pt>
                <c:pt idx="373">
                  <c:v>1755568</c:v>
                </c:pt>
                <c:pt idx="374">
                  <c:v>1771363</c:v>
                </c:pt>
                <c:pt idx="375">
                  <c:v>1786900</c:v>
                </c:pt>
                <c:pt idx="376">
                  <c:v>1801903</c:v>
                </c:pt>
                <c:pt idx="377">
                  <c:v>1816082</c:v>
                </c:pt>
                <c:pt idx="378">
                  <c:v>1831980</c:v>
                </c:pt>
                <c:pt idx="379">
                  <c:v>1849101</c:v>
                </c:pt>
                <c:pt idx="380">
                  <c:v>1870179</c:v>
                </c:pt>
                <c:pt idx="381">
                  <c:v>1891034</c:v>
                </c:pt>
                <c:pt idx="382">
                  <c:v>1908413</c:v>
                </c:pt>
                <c:pt idx="383">
                  <c:v>1923132</c:v>
                </c:pt>
                <c:pt idx="384">
                  <c:v>1939071</c:v>
                </c:pt>
                <c:pt idx="385">
                  <c:v>1956979</c:v>
                </c:pt>
                <c:pt idx="386">
                  <c:v>1972345</c:v>
                </c:pt>
                <c:pt idx="387">
                  <c:v>1987418</c:v>
                </c:pt>
                <c:pt idx="388">
                  <c:v>2002969</c:v>
                </c:pt>
                <c:pt idx="389">
                  <c:v>2015485</c:v>
                </c:pt>
                <c:pt idx="390">
                  <c:v>2027746</c:v>
                </c:pt>
                <c:pt idx="391">
                  <c:v>2041352</c:v>
                </c:pt>
                <c:pt idx="392">
                  <c:v>2055305</c:v>
                </c:pt>
                <c:pt idx="393">
                  <c:v>2067575</c:v>
                </c:pt>
                <c:pt idx="394">
                  <c:v>2077633</c:v>
                </c:pt>
                <c:pt idx="395">
                  <c:v>2086806</c:v>
                </c:pt>
                <c:pt idx="396">
                  <c:v>2094884</c:v>
                </c:pt>
                <c:pt idx="397">
                  <c:v>2104506</c:v>
                </c:pt>
                <c:pt idx="398">
                  <c:v>2114597</c:v>
                </c:pt>
                <c:pt idx="399">
                  <c:v>2125622</c:v>
                </c:pt>
                <c:pt idx="400">
                  <c:v>2135412</c:v>
                </c:pt>
                <c:pt idx="401">
                  <c:v>2142660</c:v>
                </c:pt>
                <c:pt idx="402">
                  <c:v>2151207</c:v>
                </c:pt>
                <c:pt idx="403">
                  <c:v>2157216</c:v>
                </c:pt>
                <c:pt idx="404">
                  <c:v>2161462</c:v>
                </c:pt>
                <c:pt idx="405">
                  <c:v>2166904</c:v>
                </c:pt>
                <c:pt idx="406">
                  <c:v>2173347</c:v>
                </c:pt>
                <c:pt idx="407">
                  <c:v>2179641</c:v>
                </c:pt>
                <c:pt idx="408">
                  <c:v>2185169</c:v>
                </c:pt>
                <c:pt idx="409">
                  <c:v>2190116</c:v>
                </c:pt>
                <c:pt idx="410">
                  <c:v>2195039</c:v>
                </c:pt>
                <c:pt idx="411">
                  <c:v>2198549</c:v>
                </c:pt>
                <c:pt idx="412">
                  <c:v>2202598</c:v>
                </c:pt>
                <c:pt idx="413">
                  <c:v>2207701</c:v>
                </c:pt>
                <c:pt idx="414">
                  <c:v>2212525</c:v>
                </c:pt>
                <c:pt idx="415">
                  <c:v>2217001</c:v>
                </c:pt>
                <c:pt idx="416">
                  <c:v>2222018</c:v>
                </c:pt>
                <c:pt idx="417">
                  <c:v>2226262</c:v>
                </c:pt>
                <c:pt idx="418">
                  <c:v>2229663</c:v>
                </c:pt>
                <c:pt idx="419">
                  <c:v>2233589</c:v>
                </c:pt>
                <c:pt idx="420">
                  <c:v>2237542</c:v>
                </c:pt>
                <c:pt idx="421">
                  <c:v>2241225</c:v>
                </c:pt>
                <c:pt idx="422">
                  <c:v>2244792</c:v>
                </c:pt>
                <c:pt idx="423">
                  <c:v>2248135</c:v>
                </c:pt>
                <c:pt idx="424">
                  <c:v>2251690</c:v>
                </c:pt>
                <c:pt idx="425">
                  <c:v>2255260</c:v>
                </c:pt>
                <c:pt idx="426">
                  <c:v>2259599</c:v>
                </c:pt>
                <c:pt idx="427">
                  <c:v>2262646</c:v>
                </c:pt>
                <c:pt idx="428">
                  <c:v>2266211</c:v>
                </c:pt>
                <c:pt idx="429">
                  <c:v>2269582</c:v>
                </c:pt>
                <c:pt idx="430">
                  <c:v>2273245</c:v>
                </c:pt>
                <c:pt idx="431">
                  <c:v>2276656</c:v>
                </c:pt>
                <c:pt idx="432">
                  <c:v>2278861</c:v>
                </c:pt>
                <c:pt idx="433">
                  <c:v>2282372</c:v>
                </c:pt>
                <c:pt idx="434">
                  <c:v>2285960</c:v>
                </c:pt>
                <c:pt idx="435">
                  <c:v>2290539</c:v>
                </c:pt>
                <c:pt idx="436">
                  <c:v>2294617</c:v>
                </c:pt>
                <c:pt idx="437">
                  <c:v>2299082</c:v>
                </c:pt>
                <c:pt idx="438">
                  <c:v>2303144</c:v>
                </c:pt>
                <c:pt idx="439">
                  <c:v>2305884</c:v>
                </c:pt>
                <c:pt idx="440">
                  <c:v>2309600</c:v>
                </c:pt>
                <c:pt idx="441">
                  <c:v>2314154</c:v>
                </c:pt>
                <c:pt idx="442">
                  <c:v>2319293</c:v>
                </c:pt>
                <c:pt idx="443">
                  <c:v>2324426</c:v>
                </c:pt>
                <c:pt idx="444">
                  <c:v>2331187</c:v>
                </c:pt>
                <c:pt idx="445">
                  <c:v>2337150</c:v>
                </c:pt>
                <c:pt idx="446">
                  <c:v>2342278</c:v>
                </c:pt>
                <c:pt idx="447">
                  <c:v>2347224</c:v>
                </c:pt>
                <c:pt idx="448">
                  <c:v>2353210</c:v>
                </c:pt>
                <c:pt idx="449">
                  <c:v>2359942</c:v>
                </c:pt>
                <c:pt idx="450">
                  <c:v>2367337</c:v>
                </c:pt>
                <c:pt idx="451">
                  <c:v>2375591</c:v>
                </c:pt>
                <c:pt idx="452">
                  <c:v>2382730</c:v>
                </c:pt>
                <c:pt idx="453">
                  <c:v>2389779</c:v>
                </c:pt>
                <c:pt idx="454">
                  <c:v>2397731</c:v>
                </c:pt>
                <c:pt idx="455">
                  <c:v>2406377</c:v>
                </c:pt>
                <c:pt idx="456">
                  <c:v>2417826</c:v>
                </c:pt>
                <c:pt idx="457">
                  <c:v>2428048</c:v>
                </c:pt>
                <c:pt idx="458">
                  <c:v>2437197</c:v>
                </c:pt>
                <c:pt idx="459">
                  <c:v>2446219</c:v>
                </c:pt>
                <c:pt idx="460">
                  <c:v>2456409</c:v>
                </c:pt>
                <c:pt idx="461">
                  <c:v>2468236</c:v>
                </c:pt>
                <c:pt idx="462">
                  <c:v>2479617</c:v>
                </c:pt>
                <c:pt idx="463">
                  <c:v>2492081</c:v>
                </c:pt>
                <c:pt idx="464">
                  <c:v>2504206</c:v>
                </c:pt>
                <c:pt idx="465">
                  <c:v>2518715</c:v>
                </c:pt>
                <c:pt idx="466">
                  <c:v>2536198</c:v>
                </c:pt>
                <c:pt idx="467">
                  <c:v>2552937</c:v>
                </c:pt>
                <c:pt idx="468">
                  <c:v>2569314</c:v>
                </c:pt>
                <c:pt idx="469">
                  <c:v>2585801</c:v>
                </c:pt>
                <c:pt idx="470">
                  <c:v>2602719</c:v>
                </c:pt>
                <c:pt idx="471">
                  <c:v>2619422</c:v>
                </c:pt>
                <c:pt idx="472">
                  <c:v>2636076</c:v>
                </c:pt>
                <c:pt idx="473">
                  <c:v>2652947</c:v>
                </c:pt>
                <c:pt idx="474">
                  <c:v>2667136</c:v>
                </c:pt>
                <c:pt idx="475">
                  <c:v>2684101</c:v>
                </c:pt>
                <c:pt idx="476">
                  <c:v>2701313</c:v>
                </c:pt>
                <c:pt idx="477">
                  <c:v>2720619</c:v>
                </c:pt>
                <c:pt idx="478">
                  <c:v>2740544</c:v>
                </c:pt>
                <c:pt idx="479">
                  <c:v>2757274</c:v>
                </c:pt>
                <c:pt idx="480">
                  <c:v>2774464</c:v>
                </c:pt>
                <c:pt idx="481">
                  <c:v>2787303</c:v>
                </c:pt>
                <c:pt idx="482">
                  <c:v>2804881</c:v>
                </c:pt>
                <c:pt idx="483">
                  <c:v>2824626</c:v>
                </c:pt>
                <c:pt idx="484">
                  <c:v>2841934</c:v>
                </c:pt>
                <c:pt idx="485">
                  <c:v>2859724</c:v>
                </c:pt>
                <c:pt idx="486">
                  <c:v>2877746</c:v>
                </c:pt>
                <c:pt idx="487">
                  <c:v>2893655</c:v>
                </c:pt>
                <c:pt idx="488">
                  <c:v>2905254</c:v>
                </c:pt>
                <c:pt idx="489">
                  <c:v>2919805</c:v>
                </c:pt>
                <c:pt idx="490">
                  <c:v>2934611</c:v>
                </c:pt>
                <c:pt idx="491">
                  <c:v>2951101</c:v>
                </c:pt>
                <c:pt idx="492">
                  <c:v>2968626</c:v>
                </c:pt>
                <c:pt idx="493">
                  <c:v>2985536</c:v>
                </c:pt>
                <c:pt idx="494">
                  <c:v>3002758</c:v>
                </c:pt>
                <c:pt idx="495">
                  <c:v>3015301</c:v>
                </c:pt>
                <c:pt idx="496">
                  <c:v>3031726</c:v>
                </c:pt>
                <c:pt idx="497">
                  <c:v>3048719</c:v>
                </c:pt>
                <c:pt idx="498">
                  <c:v>3067879</c:v>
                </c:pt>
                <c:pt idx="499">
                  <c:v>3084460</c:v>
                </c:pt>
                <c:pt idx="500">
                  <c:v>3103333</c:v>
                </c:pt>
                <c:pt idx="501">
                  <c:v>3118426</c:v>
                </c:pt>
                <c:pt idx="502">
                  <c:v>3131410</c:v>
                </c:pt>
                <c:pt idx="503">
                  <c:v>3144547</c:v>
                </c:pt>
                <c:pt idx="504">
                  <c:v>3161126</c:v>
                </c:pt>
                <c:pt idx="505">
                  <c:v>3177212</c:v>
                </c:pt>
                <c:pt idx="506">
                  <c:v>3192050</c:v>
                </c:pt>
                <c:pt idx="507">
                  <c:v>3210787</c:v>
                </c:pt>
                <c:pt idx="508">
                  <c:v>3232456</c:v>
                </c:pt>
                <c:pt idx="509">
                  <c:v>3249433</c:v>
                </c:pt>
                <c:pt idx="510">
                  <c:v>3270614</c:v>
                </c:pt>
                <c:pt idx="511">
                  <c:v>3294101</c:v>
                </c:pt>
                <c:pt idx="512">
                  <c:v>3319193</c:v>
                </c:pt>
                <c:pt idx="513">
                  <c:v>3342567</c:v>
                </c:pt>
                <c:pt idx="514">
                  <c:v>3363061</c:v>
                </c:pt>
                <c:pt idx="515">
                  <c:v>3383279</c:v>
                </c:pt>
                <c:pt idx="516">
                  <c:v>3406456</c:v>
                </c:pt>
                <c:pt idx="517">
                  <c:v>3432422</c:v>
                </c:pt>
                <c:pt idx="518">
                  <c:v>3459422</c:v>
                </c:pt>
                <c:pt idx="519">
                  <c:v>3488046</c:v>
                </c:pt>
                <c:pt idx="520">
                  <c:v>3518046</c:v>
                </c:pt>
                <c:pt idx="521">
                  <c:v>3547017</c:v>
                </c:pt>
                <c:pt idx="522">
                  <c:v>3571067</c:v>
                </c:pt>
                <c:pt idx="523">
                  <c:v>3593016</c:v>
                </c:pt>
                <c:pt idx="524">
                  <c:v>3611602</c:v>
                </c:pt>
                <c:pt idx="525">
                  <c:v>3635835</c:v>
                </c:pt>
                <c:pt idx="526">
                  <c:v>3665137</c:v>
                </c:pt>
                <c:pt idx="527">
                  <c:v>3694707</c:v>
                </c:pt>
                <c:pt idx="528">
                  <c:v>3724705</c:v>
                </c:pt>
                <c:pt idx="529">
                  <c:v>3753224</c:v>
                </c:pt>
                <c:pt idx="530">
                  <c:v>3777600</c:v>
                </c:pt>
                <c:pt idx="531">
                  <c:v>3802052</c:v>
                </c:pt>
                <c:pt idx="532">
                  <c:v>3829879</c:v>
                </c:pt>
                <c:pt idx="533">
                  <c:v>3859824</c:v>
                </c:pt>
                <c:pt idx="534">
                  <c:v>3888614</c:v>
                </c:pt>
                <c:pt idx="535">
                  <c:v>3917348</c:v>
                </c:pt>
                <c:pt idx="536">
                  <c:v>3945166</c:v>
                </c:pt>
                <c:pt idx="537">
                  <c:v>3968405</c:v>
                </c:pt>
                <c:pt idx="538">
                  <c:v>3997021</c:v>
                </c:pt>
                <c:pt idx="539">
                  <c:v>4027016</c:v>
                </c:pt>
                <c:pt idx="540">
                  <c:v>4060013</c:v>
                </c:pt>
                <c:pt idx="541">
                  <c:v>4092746</c:v>
                </c:pt>
                <c:pt idx="542">
                  <c:v>4126340</c:v>
                </c:pt>
                <c:pt idx="543">
                  <c:v>4158716</c:v>
                </c:pt>
                <c:pt idx="544">
                  <c:v>4187194</c:v>
                </c:pt>
                <c:pt idx="545">
                  <c:v>4213074</c:v>
                </c:pt>
                <c:pt idx="546">
                  <c:v>4240982</c:v>
                </c:pt>
                <c:pt idx="547">
                  <c:v>4269297</c:v>
                </c:pt>
                <c:pt idx="548">
                  <c:v>4297302</c:v>
                </c:pt>
                <c:pt idx="549">
                  <c:v>4324230</c:v>
                </c:pt>
                <c:pt idx="550">
                  <c:v>4350495</c:v>
                </c:pt>
                <c:pt idx="551">
                  <c:v>4375861</c:v>
                </c:pt>
                <c:pt idx="552">
                  <c:v>4402582</c:v>
                </c:pt>
                <c:pt idx="553">
                  <c:v>4426811</c:v>
                </c:pt>
                <c:pt idx="554">
                  <c:v>4450086</c:v>
                </c:pt>
                <c:pt idx="555">
                  <c:v>4471622</c:v>
                </c:pt>
                <c:pt idx="556">
                  <c:v>4492537</c:v>
                </c:pt>
                <c:pt idx="557">
                  <c:v>4511960</c:v>
                </c:pt>
                <c:pt idx="558">
                  <c:v>4530610</c:v>
                </c:pt>
                <c:pt idx="559">
                  <c:v>4548142</c:v>
                </c:pt>
                <c:pt idx="560">
                  <c:v>4565372</c:v>
                </c:pt>
                <c:pt idx="561">
                  <c:v>4583442</c:v>
                </c:pt>
                <c:pt idx="562">
                  <c:v>4601335</c:v>
                </c:pt>
                <c:pt idx="563">
                  <c:v>4621260</c:v>
                </c:pt>
                <c:pt idx="564">
                  <c:v>4639466</c:v>
                </c:pt>
                <c:pt idx="565">
                  <c:v>4655921</c:v>
                </c:pt>
                <c:pt idx="566">
                  <c:v>4668750</c:v>
                </c:pt>
                <c:pt idx="567">
                  <c:v>4679994</c:v>
                </c:pt>
                <c:pt idx="568">
                  <c:v>4692570</c:v>
                </c:pt>
                <c:pt idx="569">
                  <c:v>4705734</c:v>
                </c:pt>
                <c:pt idx="570">
                  <c:v>4716798</c:v>
                </c:pt>
                <c:pt idx="571">
                  <c:v>4727846</c:v>
                </c:pt>
                <c:pt idx="572">
                  <c:v>4736349</c:v>
                </c:pt>
                <c:pt idx="573">
                  <c:v>4747775</c:v>
                </c:pt>
                <c:pt idx="574">
                  <c:v>4757139</c:v>
                </c:pt>
                <c:pt idx="575">
                  <c:v>4766829</c:v>
                </c:pt>
                <c:pt idx="576">
                  <c:v>4776291</c:v>
                </c:pt>
                <c:pt idx="577">
                  <c:v>4785320</c:v>
                </c:pt>
                <c:pt idx="578">
                  <c:v>4794414</c:v>
                </c:pt>
                <c:pt idx="579">
                  <c:v>4801050</c:v>
                </c:pt>
                <c:pt idx="580">
                  <c:v>4807979</c:v>
                </c:pt>
                <c:pt idx="581">
                  <c:v>4815063</c:v>
                </c:pt>
                <c:pt idx="582">
                  <c:v>4821603</c:v>
                </c:pt>
                <c:pt idx="583">
                  <c:v>4828583</c:v>
                </c:pt>
                <c:pt idx="584">
                  <c:v>4834634</c:v>
                </c:pt>
                <c:pt idx="585">
                  <c:v>4838984</c:v>
                </c:pt>
                <c:pt idx="586">
                  <c:v>4843007</c:v>
                </c:pt>
                <c:pt idx="587">
                  <c:v>4846955</c:v>
                </c:pt>
                <c:pt idx="588">
                  <c:v>4852323</c:v>
                </c:pt>
                <c:pt idx="589">
                  <c:v>4856595</c:v>
                </c:pt>
                <c:pt idx="590">
                  <c:v>4860622</c:v>
                </c:pt>
                <c:pt idx="591">
                  <c:v>4864629</c:v>
                </c:pt>
                <c:pt idx="592">
                  <c:v>4867761</c:v>
                </c:pt>
                <c:pt idx="593">
                  <c:v>4870922</c:v>
                </c:pt>
                <c:pt idx="594">
                  <c:v>4874169</c:v>
                </c:pt>
                <c:pt idx="595">
                  <c:v>4877323</c:v>
                </c:pt>
                <c:pt idx="596">
                  <c:v>4880516</c:v>
                </c:pt>
                <c:pt idx="597">
                  <c:v>4883932</c:v>
                </c:pt>
                <c:pt idx="598">
                  <c:v>4886897</c:v>
                </c:pt>
                <c:pt idx="599">
                  <c:v>4889537</c:v>
                </c:pt>
                <c:pt idx="600">
                  <c:v>4892235</c:v>
                </c:pt>
                <c:pt idx="601">
                  <c:v>4894702</c:v>
                </c:pt>
                <c:pt idx="602">
                  <c:v>4897150</c:v>
                </c:pt>
                <c:pt idx="603">
                  <c:v>4899085</c:v>
                </c:pt>
                <c:pt idx="604">
                  <c:v>4901163</c:v>
                </c:pt>
                <c:pt idx="605">
                  <c:v>4903304</c:v>
                </c:pt>
                <c:pt idx="606">
                  <c:v>4905258</c:v>
                </c:pt>
                <c:pt idx="607">
                  <c:v>4907264</c:v>
                </c:pt>
                <c:pt idx="608">
                  <c:v>4909086</c:v>
                </c:pt>
                <c:pt idx="609">
                  <c:v>4911082</c:v>
                </c:pt>
                <c:pt idx="610">
                  <c:v>4913031</c:v>
                </c:pt>
                <c:pt idx="611">
                  <c:v>4914881</c:v>
                </c:pt>
                <c:pt idx="612">
                  <c:v>4916980</c:v>
                </c:pt>
                <c:pt idx="613">
                  <c:v>4918649</c:v>
                </c:pt>
                <c:pt idx="614">
                  <c:v>4919773</c:v>
                </c:pt>
                <c:pt idx="615">
                  <c:v>4921410</c:v>
                </c:pt>
                <c:pt idx="616">
                  <c:v>4923197</c:v>
                </c:pt>
                <c:pt idx="617">
                  <c:v>4925000</c:v>
                </c:pt>
                <c:pt idx="618">
                  <c:v>4926772</c:v>
                </c:pt>
                <c:pt idx="619">
                  <c:v>4928578</c:v>
                </c:pt>
                <c:pt idx="620">
                  <c:v>4930249</c:v>
                </c:pt>
                <c:pt idx="621">
                  <c:v>4931563</c:v>
                </c:pt>
                <c:pt idx="622">
                  <c:v>4932998</c:v>
                </c:pt>
                <c:pt idx="623">
                  <c:v>4934568</c:v>
                </c:pt>
                <c:pt idx="624">
                  <c:v>4936052</c:v>
                </c:pt>
                <c:pt idx="625">
                  <c:v>4937596</c:v>
                </c:pt>
                <c:pt idx="626">
                  <c:v>4939251</c:v>
                </c:pt>
                <c:pt idx="627">
                  <c:v>4941064</c:v>
                </c:pt>
                <c:pt idx="628">
                  <c:v>4942249</c:v>
                </c:pt>
                <c:pt idx="629">
                  <c:v>4943622</c:v>
                </c:pt>
                <c:pt idx="630">
                  <c:v>4945203</c:v>
                </c:pt>
                <c:pt idx="631">
                  <c:v>4946811</c:v>
                </c:pt>
                <c:pt idx="632">
                  <c:v>4948513</c:v>
                </c:pt>
                <c:pt idx="633">
                  <c:v>4950253</c:v>
                </c:pt>
                <c:pt idx="634">
                  <c:v>4951675</c:v>
                </c:pt>
                <c:pt idx="635">
                  <c:v>4952690</c:v>
                </c:pt>
                <c:pt idx="636">
                  <c:v>4954376</c:v>
                </c:pt>
                <c:pt idx="637">
                  <c:v>4955848</c:v>
                </c:pt>
                <c:pt idx="638">
                  <c:v>4957277</c:v>
                </c:pt>
                <c:pt idx="639">
                  <c:v>4959144</c:v>
                </c:pt>
                <c:pt idx="640">
                  <c:v>4960641</c:v>
                </c:pt>
                <c:pt idx="641">
                  <c:v>4962054</c:v>
                </c:pt>
                <c:pt idx="642">
                  <c:v>4963243</c:v>
                </c:pt>
                <c:pt idx="643">
                  <c:v>4964454</c:v>
                </c:pt>
                <c:pt idx="644">
                  <c:v>4965847</c:v>
                </c:pt>
                <c:pt idx="645">
                  <c:v>4967524</c:v>
                </c:pt>
                <c:pt idx="646">
                  <c:v>4969131</c:v>
                </c:pt>
                <c:pt idx="647">
                  <c:v>4970718</c:v>
                </c:pt>
                <c:pt idx="648">
                  <c:v>4972236</c:v>
                </c:pt>
                <c:pt idx="649">
                  <c:v>4973325</c:v>
                </c:pt>
                <c:pt idx="650">
                  <c:v>4974400</c:v>
                </c:pt>
                <c:pt idx="651">
                  <c:v>4975656</c:v>
                </c:pt>
                <c:pt idx="652">
                  <c:v>4977043</c:v>
                </c:pt>
                <c:pt idx="653">
                  <c:v>4978689</c:v>
                </c:pt>
                <c:pt idx="654">
                  <c:v>4980233</c:v>
                </c:pt>
                <c:pt idx="655">
                  <c:v>4981532</c:v>
                </c:pt>
                <c:pt idx="656">
                  <c:v>4982575</c:v>
                </c:pt>
                <c:pt idx="657">
                  <c:v>4983527</c:v>
                </c:pt>
                <c:pt idx="658">
                  <c:v>4984751</c:v>
                </c:pt>
                <c:pt idx="659">
                  <c:v>4986249</c:v>
                </c:pt>
                <c:pt idx="660">
                  <c:v>4988021</c:v>
                </c:pt>
                <c:pt idx="661">
                  <c:v>4989681</c:v>
                </c:pt>
                <c:pt idx="662">
                  <c:v>4991050</c:v>
                </c:pt>
                <c:pt idx="663">
                  <c:v>4992586</c:v>
                </c:pt>
                <c:pt idx="664">
                  <c:v>4994014</c:v>
                </c:pt>
                <c:pt idx="665">
                  <c:v>4995694</c:v>
                </c:pt>
                <c:pt idx="666">
                  <c:v>4997444</c:v>
                </c:pt>
                <c:pt idx="667">
                  <c:v>4999048</c:v>
                </c:pt>
                <c:pt idx="668">
                  <c:v>5000677</c:v>
                </c:pt>
                <c:pt idx="669">
                  <c:v>5002387</c:v>
                </c:pt>
                <c:pt idx="670">
                  <c:v>5003977</c:v>
                </c:pt>
                <c:pt idx="671">
                  <c:v>5005402</c:v>
                </c:pt>
                <c:pt idx="672">
                  <c:v>5007099</c:v>
                </c:pt>
                <c:pt idx="673">
                  <c:v>5009007</c:v>
                </c:pt>
                <c:pt idx="674">
                  <c:v>5010982</c:v>
                </c:pt>
                <c:pt idx="675">
                  <c:v>5012981</c:v>
                </c:pt>
                <c:pt idx="676">
                  <c:v>5015042</c:v>
                </c:pt>
                <c:pt idx="677">
                  <c:v>5016959</c:v>
                </c:pt>
                <c:pt idx="678">
                  <c:v>5019158</c:v>
                </c:pt>
                <c:pt idx="679">
                  <c:v>5021619</c:v>
                </c:pt>
                <c:pt idx="680">
                  <c:v>5024263</c:v>
                </c:pt>
                <c:pt idx="681">
                  <c:v>5026822</c:v>
                </c:pt>
                <c:pt idx="682">
                  <c:v>5029335</c:v>
                </c:pt>
                <c:pt idx="683">
                  <c:v>5031945</c:v>
                </c:pt>
                <c:pt idx="684">
                  <c:v>5034266</c:v>
                </c:pt>
                <c:pt idx="685">
                  <c:v>5036287</c:v>
                </c:pt>
                <c:pt idx="686">
                  <c:v>5038544</c:v>
                </c:pt>
                <c:pt idx="687">
                  <c:v>5040665</c:v>
                </c:pt>
                <c:pt idx="688">
                  <c:v>5042822</c:v>
                </c:pt>
                <c:pt idx="689">
                  <c:v>5045412</c:v>
                </c:pt>
                <c:pt idx="690">
                  <c:v>5048061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FF-46DC-B6B5-9369FA9F8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6934432"/>
        <c:axId val="416934824"/>
      </c:lineChart>
      <c:scatterChart>
        <c:scatterStyle val="lineMarker"/>
        <c:varyColors val="0"/>
        <c:ser>
          <c:idx val="0"/>
          <c:order val="0"/>
          <c:tx>
            <c:strRef>
              <c:f>'evolución pandemia colombia'!$B$3</c:f>
              <c:strCache>
                <c:ptCount val="1"/>
                <c:pt idx="0">
                  <c:v>Nuevos Casos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'evolución pandemia colombia'!$A$4:$A$694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xVal>
          <c:yVal>
            <c:numRef>
              <c:f>'evolución pandemia colombia'!$B$4:$B$694</c:f>
              <c:numCache>
                <c:formatCode>General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</c:v>
                </c:pt>
                <c:pt idx="68">
                  <c:v>0</c:v>
                </c:pt>
                <c:pt idx="69">
                  <c:v>6</c:v>
                </c:pt>
                <c:pt idx="70">
                  <c:v>7</c:v>
                </c:pt>
                <c:pt idx="71">
                  <c:v>8</c:v>
                </c:pt>
                <c:pt idx="72">
                  <c:v>0</c:v>
                </c:pt>
                <c:pt idx="73">
                  <c:v>10</c:v>
                </c:pt>
                <c:pt idx="74">
                  <c:v>11</c:v>
                </c:pt>
                <c:pt idx="75">
                  <c:v>20</c:v>
                </c:pt>
                <c:pt idx="76">
                  <c:v>39</c:v>
                </c:pt>
                <c:pt idx="77">
                  <c:v>37</c:v>
                </c:pt>
                <c:pt idx="78">
                  <c:v>51</c:v>
                </c:pt>
                <c:pt idx="79">
                  <c:v>0</c:v>
                </c:pt>
                <c:pt idx="80">
                  <c:v>0</c:v>
                </c:pt>
                <c:pt idx="81">
                  <c:v>81</c:v>
                </c:pt>
                <c:pt idx="82">
                  <c:v>29</c:v>
                </c:pt>
                <c:pt idx="83">
                  <c:v>164</c:v>
                </c:pt>
                <c:pt idx="84">
                  <c:v>0</c:v>
                </c:pt>
                <c:pt idx="85">
                  <c:v>21</c:v>
                </c:pt>
                <c:pt idx="86">
                  <c:v>48</c:v>
                </c:pt>
                <c:pt idx="87">
                  <c:v>69</c:v>
                </c:pt>
                <c:pt idx="88">
                  <c:v>94</c:v>
                </c:pt>
                <c:pt idx="89">
                  <c:v>96</c:v>
                </c:pt>
                <c:pt idx="90">
                  <c:v>108</c:v>
                </c:pt>
                <c:pt idx="91">
                  <c:v>159</c:v>
                </c:pt>
                <c:pt idx="92">
                  <c:v>96</c:v>
                </c:pt>
                <c:pt idx="93">
                  <c:v>106</c:v>
                </c:pt>
                <c:pt idx="94">
                  <c:v>139</c:v>
                </c:pt>
                <c:pt idx="95">
                  <c:v>79</c:v>
                </c:pt>
                <c:pt idx="96">
                  <c:v>94</c:v>
                </c:pt>
                <c:pt idx="97">
                  <c:v>201</c:v>
                </c:pt>
                <c:pt idx="98">
                  <c:v>274</c:v>
                </c:pt>
                <c:pt idx="99">
                  <c:v>169</c:v>
                </c:pt>
                <c:pt idx="100">
                  <c:v>250</c:v>
                </c:pt>
                <c:pt idx="101">
                  <c:v>236</c:v>
                </c:pt>
                <c:pt idx="102">
                  <c:v>67</c:v>
                </c:pt>
                <c:pt idx="103">
                  <c:v>76</c:v>
                </c:pt>
                <c:pt idx="104">
                  <c:v>127</c:v>
                </c:pt>
                <c:pt idx="105">
                  <c:v>126</c:v>
                </c:pt>
                <c:pt idx="106">
                  <c:v>128</c:v>
                </c:pt>
                <c:pt idx="107">
                  <c:v>206</c:v>
                </c:pt>
                <c:pt idx="108">
                  <c:v>182</c:v>
                </c:pt>
                <c:pt idx="109">
                  <c:v>171</c:v>
                </c:pt>
                <c:pt idx="110">
                  <c:v>185</c:v>
                </c:pt>
                <c:pt idx="111">
                  <c:v>172</c:v>
                </c:pt>
                <c:pt idx="112">
                  <c:v>207</c:v>
                </c:pt>
                <c:pt idx="113">
                  <c:v>205</c:v>
                </c:pt>
                <c:pt idx="114">
                  <c:v>320</c:v>
                </c:pt>
                <c:pt idx="115">
                  <c:v>261</c:v>
                </c:pt>
                <c:pt idx="116">
                  <c:v>237</c:v>
                </c:pt>
                <c:pt idx="117">
                  <c:v>218</c:v>
                </c:pt>
                <c:pt idx="118">
                  <c:v>352</c:v>
                </c:pt>
                <c:pt idx="119">
                  <c:v>262</c:v>
                </c:pt>
                <c:pt idx="120">
                  <c:v>296</c:v>
                </c:pt>
                <c:pt idx="121">
                  <c:v>499</c:v>
                </c:pt>
                <c:pt idx="122">
                  <c:v>279</c:v>
                </c:pt>
                <c:pt idx="123">
                  <c:v>383</c:v>
                </c:pt>
                <c:pt idx="124">
                  <c:v>305</c:v>
                </c:pt>
                <c:pt idx="125">
                  <c:v>640</c:v>
                </c:pt>
                <c:pt idx="126">
                  <c:v>346</c:v>
                </c:pt>
                <c:pt idx="127">
                  <c:v>497</c:v>
                </c:pt>
                <c:pt idx="128">
                  <c:v>595</c:v>
                </c:pt>
                <c:pt idx="129">
                  <c:v>444</c:v>
                </c:pt>
                <c:pt idx="130">
                  <c:v>568</c:v>
                </c:pt>
                <c:pt idx="131">
                  <c:v>550</c:v>
                </c:pt>
                <c:pt idx="132">
                  <c:v>659</c:v>
                </c:pt>
                <c:pt idx="133">
                  <c:v>658</c:v>
                </c:pt>
                <c:pt idx="134">
                  <c:v>680</c:v>
                </c:pt>
                <c:pt idx="135">
                  <c:v>606</c:v>
                </c:pt>
                <c:pt idx="136">
                  <c:v>723</c:v>
                </c:pt>
                <c:pt idx="137">
                  <c:v>635</c:v>
                </c:pt>
                <c:pt idx="138">
                  <c:v>721</c:v>
                </c:pt>
                <c:pt idx="139">
                  <c:v>640</c:v>
                </c:pt>
                <c:pt idx="140">
                  <c:v>752</c:v>
                </c:pt>
                <c:pt idx="141">
                  <c:v>643</c:v>
                </c:pt>
                <c:pt idx="142">
                  <c:v>801</c:v>
                </c:pt>
                <c:pt idx="143">
                  <c:v>1046</c:v>
                </c:pt>
                <c:pt idx="144">
                  <c:v>998</c:v>
                </c:pt>
                <c:pt idx="145">
                  <c:v>806</c:v>
                </c:pt>
                <c:pt idx="146">
                  <c:v>1022</c:v>
                </c:pt>
                <c:pt idx="147">
                  <c:v>1101</c:v>
                </c:pt>
                <c:pt idx="148">
                  <c:v>1262</c:v>
                </c:pt>
                <c:pt idx="149">
                  <c:v>1322</c:v>
                </c:pt>
                <c:pt idx="150">
                  <c:v>1548</c:v>
                </c:pt>
                <c:pt idx="151">
                  <c:v>1147</c:v>
                </c:pt>
                <c:pt idx="152">
                  <c:v>1110</c:v>
                </c:pt>
                <c:pt idx="153">
                  <c:v>1340</c:v>
                </c:pt>
                <c:pt idx="154">
                  <c:v>1521</c:v>
                </c:pt>
                <c:pt idx="155">
                  <c:v>1766</c:v>
                </c:pt>
                <c:pt idx="156">
                  <c:v>1515</c:v>
                </c:pt>
                <c:pt idx="157">
                  <c:v>1392</c:v>
                </c:pt>
                <c:pt idx="158">
                  <c:v>1209</c:v>
                </c:pt>
                <c:pt idx="159">
                  <c:v>1483</c:v>
                </c:pt>
                <c:pt idx="160">
                  <c:v>1359</c:v>
                </c:pt>
                <c:pt idx="161">
                  <c:v>1604</c:v>
                </c:pt>
                <c:pt idx="162">
                  <c:v>1530</c:v>
                </c:pt>
                <c:pt idx="163">
                  <c:v>1646</c:v>
                </c:pt>
                <c:pt idx="164">
                  <c:v>1888</c:v>
                </c:pt>
                <c:pt idx="165">
                  <c:v>2193</c:v>
                </c:pt>
                <c:pt idx="166">
                  <c:v>2124</c:v>
                </c:pt>
                <c:pt idx="167">
                  <c:v>1868</c:v>
                </c:pt>
                <c:pt idx="168">
                  <c:v>2115</c:v>
                </c:pt>
                <c:pt idx="169">
                  <c:v>3171</c:v>
                </c:pt>
                <c:pt idx="170">
                  <c:v>3059</c:v>
                </c:pt>
                <c:pt idx="171">
                  <c:v>2357</c:v>
                </c:pt>
                <c:pt idx="172">
                  <c:v>3019</c:v>
                </c:pt>
                <c:pt idx="173">
                  <c:v>2531</c:v>
                </c:pt>
                <c:pt idx="174">
                  <c:v>2389</c:v>
                </c:pt>
                <c:pt idx="175">
                  <c:v>3541</c:v>
                </c:pt>
                <c:pt idx="176">
                  <c:v>3486</c:v>
                </c:pt>
                <c:pt idx="177">
                  <c:v>3843</c:v>
                </c:pt>
                <c:pt idx="178">
                  <c:v>4149</c:v>
                </c:pt>
                <c:pt idx="179">
                  <c:v>3178</c:v>
                </c:pt>
                <c:pt idx="180">
                  <c:v>3274</c:v>
                </c:pt>
                <c:pt idx="181">
                  <c:v>2803</c:v>
                </c:pt>
                <c:pt idx="182">
                  <c:v>4163</c:v>
                </c:pt>
                <c:pt idx="183">
                  <c:v>4101</c:v>
                </c:pt>
                <c:pt idx="184">
                  <c:v>3395</c:v>
                </c:pt>
                <c:pt idx="185">
                  <c:v>3884</c:v>
                </c:pt>
                <c:pt idx="186">
                  <c:v>3721</c:v>
                </c:pt>
                <c:pt idx="187">
                  <c:v>3171</c:v>
                </c:pt>
                <c:pt idx="188">
                  <c:v>4213</c:v>
                </c:pt>
                <c:pt idx="189">
                  <c:v>4144</c:v>
                </c:pt>
                <c:pt idx="190">
                  <c:v>5335</c:v>
                </c:pt>
                <c:pt idx="191">
                  <c:v>6803</c:v>
                </c:pt>
                <c:pt idx="192">
                  <c:v>4586</c:v>
                </c:pt>
                <c:pt idx="193">
                  <c:v>5083</c:v>
                </c:pt>
                <c:pt idx="194">
                  <c:v>3832</c:v>
                </c:pt>
                <c:pt idx="195">
                  <c:v>5621</c:v>
                </c:pt>
                <c:pt idx="196">
                  <c:v>5271</c:v>
                </c:pt>
                <c:pt idx="197">
                  <c:v>8037</c:v>
                </c:pt>
                <c:pt idx="198">
                  <c:v>8934</c:v>
                </c:pt>
                <c:pt idx="199">
                  <c:v>8560</c:v>
                </c:pt>
                <c:pt idx="200">
                  <c:v>6578</c:v>
                </c:pt>
                <c:pt idx="201">
                  <c:v>6727</c:v>
                </c:pt>
                <c:pt idx="202">
                  <c:v>7033</c:v>
                </c:pt>
                <c:pt idx="203">
                  <c:v>7390</c:v>
                </c:pt>
                <c:pt idx="204">
                  <c:v>7945</c:v>
                </c:pt>
                <c:pt idx="205">
                  <c:v>7168</c:v>
                </c:pt>
                <c:pt idx="206">
                  <c:v>7254</c:v>
                </c:pt>
                <c:pt idx="207">
                  <c:v>8181</c:v>
                </c:pt>
                <c:pt idx="208">
                  <c:v>8125</c:v>
                </c:pt>
                <c:pt idx="209">
                  <c:v>10284</c:v>
                </c:pt>
                <c:pt idx="210">
                  <c:v>8670</c:v>
                </c:pt>
                <c:pt idx="211">
                  <c:v>9965</c:v>
                </c:pt>
                <c:pt idx="212">
                  <c:v>9488</c:v>
                </c:pt>
                <c:pt idx="213">
                  <c:v>10673</c:v>
                </c:pt>
                <c:pt idx="214">
                  <c:v>11470</c:v>
                </c:pt>
                <c:pt idx="215">
                  <c:v>10199</c:v>
                </c:pt>
                <c:pt idx="216">
                  <c:v>7129</c:v>
                </c:pt>
                <c:pt idx="217">
                  <c:v>10735</c:v>
                </c:pt>
                <c:pt idx="218">
                  <c:v>11996</c:v>
                </c:pt>
                <c:pt idx="219">
                  <c:v>9486</c:v>
                </c:pt>
                <c:pt idx="220">
                  <c:v>9674</c:v>
                </c:pt>
                <c:pt idx="221">
                  <c:v>10611</c:v>
                </c:pt>
                <c:pt idx="222">
                  <c:v>10142</c:v>
                </c:pt>
                <c:pt idx="223">
                  <c:v>12830</c:v>
                </c:pt>
                <c:pt idx="224">
                  <c:v>12066</c:v>
                </c:pt>
                <c:pt idx="225">
                  <c:v>11286</c:v>
                </c:pt>
                <c:pt idx="226">
                  <c:v>11306</c:v>
                </c:pt>
                <c:pt idx="227">
                  <c:v>11578</c:v>
                </c:pt>
                <c:pt idx="228">
                  <c:v>11643</c:v>
                </c:pt>
                <c:pt idx="229">
                  <c:v>8328</c:v>
                </c:pt>
                <c:pt idx="230">
                  <c:v>12462</c:v>
                </c:pt>
                <c:pt idx="231">
                  <c:v>13056</c:v>
                </c:pt>
                <c:pt idx="232">
                  <c:v>11541</c:v>
                </c:pt>
                <c:pt idx="233">
                  <c:v>8419</c:v>
                </c:pt>
                <c:pt idx="234">
                  <c:v>10965</c:v>
                </c:pt>
                <c:pt idx="235">
                  <c:v>8044</c:v>
                </c:pt>
                <c:pt idx="236">
                  <c:v>10549</c:v>
                </c:pt>
                <c:pt idx="237">
                  <c:v>10432</c:v>
                </c:pt>
                <c:pt idx="238">
                  <c:v>10142</c:v>
                </c:pt>
                <c:pt idx="239">
                  <c:v>9752</c:v>
                </c:pt>
                <c:pt idx="240">
                  <c:v>8498</c:v>
                </c:pt>
                <c:pt idx="241">
                  <c:v>9394</c:v>
                </c:pt>
                <c:pt idx="242">
                  <c:v>8024</c:v>
                </c:pt>
                <c:pt idx="243">
                  <c:v>7230</c:v>
                </c:pt>
                <c:pt idx="244">
                  <c:v>8901</c:v>
                </c:pt>
                <c:pt idx="245">
                  <c:v>9270</c:v>
                </c:pt>
                <c:pt idx="246">
                  <c:v>8235</c:v>
                </c:pt>
                <c:pt idx="247">
                  <c:v>8488</c:v>
                </c:pt>
                <c:pt idx="248">
                  <c:v>8394</c:v>
                </c:pt>
                <c:pt idx="249">
                  <c:v>8065</c:v>
                </c:pt>
                <c:pt idx="250">
                  <c:v>5327</c:v>
                </c:pt>
                <c:pt idx="251">
                  <c:v>7665</c:v>
                </c:pt>
                <c:pt idx="252">
                  <c:v>7338</c:v>
                </c:pt>
                <c:pt idx="253">
                  <c:v>7813</c:v>
                </c:pt>
                <c:pt idx="254">
                  <c:v>7424</c:v>
                </c:pt>
                <c:pt idx="255">
                  <c:v>6876</c:v>
                </c:pt>
                <c:pt idx="256">
                  <c:v>7355</c:v>
                </c:pt>
                <c:pt idx="257">
                  <c:v>5573</c:v>
                </c:pt>
                <c:pt idx="258">
                  <c:v>6698</c:v>
                </c:pt>
                <c:pt idx="259">
                  <c:v>7787</c:v>
                </c:pt>
                <c:pt idx="260">
                  <c:v>7568</c:v>
                </c:pt>
                <c:pt idx="261">
                  <c:v>6526</c:v>
                </c:pt>
                <c:pt idx="262">
                  <c:v>7927</c:v>
                </c:pt>
                <c:pt idx="263">
                  <c:v>6678</c:v>
                </c:pt>
                <c:pt idx="264">
                  <c:v>5359</c:v>
                </c:pt>
                <c:pt idx="265">
                  <c:v>7102</c:v>
                </c:pt>
                <c:pt idx="266">
                  <c:v>6731</c:v>
                </c:pt>
                <c:pt idx="267">
                  <c:v>6555</c:v>
                </c:pt>
                <c:pt idx="268">
                  <c:v>7494</c:v>
                </c:pt>
                <c:pt idx="269">
                  <c:v>7721</c:v>
                </c:pt>
                <c:pt idx="270">
                  <c:v>7018</c:v>
                </c:pt>
                <c:pt idx="271">
                  <c:v>5147</c:v>
                </c:pt>
                <c:pt idx="272">
                  <c:v>5839</c:v>
                </c:pt>
                <c:pt idx="273">
                  <c:v>5637</c:v>
                </c:pt>
                <c:pt idx="274">
                  <c:v>5660</c:v>
                </c:pt>
                <c:pt idx="275">
                  <c:v>6192</c:v>
                </c:pt>
                <c:pt idx="276">
                  <c:v>6616</c:v>
                </c:pt>
                <c:pt idx="277">
                  <c:v>6905</c:v>
                </c:pt>
                <c:pt idx="278">
                  <c:v>7106</c:v>
                </c:pt>
                <c:pt idx="279">
                  <c:v>7650</c:v>
                </c:pt>
                <c:pt idx="280">
                  <c:v>7875</c:v>
                </c:pt>
                <c:pt idx="281">
                  <c:v>8496</c:v>
                </c:pt>
                <c:pt idx="282">
                  <c:v>8121</c:v>
                </c:pt>
                <c:pt idx="283">
                  <c:v>8447</c:v>
                </c:pt>
                <c:pt idx="284">
                  <c:v>8569</c:v>
                </c:pt>
                <c:pt idx="285">
                  <c:v>7767</c:v>
                </c:pt>
                <c:pt idx="286">
                  <c:v>5015</c:v>
                </c:pt>
                <c:pt idx="287">
                  <c:v>6061</c:v>
                </c:pt>
                <c:pt idx="288">
                  <c:v>6823</c:v>
                </c:pt>
                <c:pt idx="289">
                  <c:v>8372</c:v>
                </c:pt>
                <c:pt idx="290">
                  <c:v>7017</c:v>
                </c:pt>
                <c:pt idx="291">
                  <c:v>7201</c:v>
                </c:pt>
                <c:pt idx="292">
                  <c:v>6311</c:v>
                </c:pt>
                <c:pt idx="293">
                  <c:v>8256</c:v>
                </c:pt>
                <c:pt idx="294">
                  <c:v>7561</c:v>
                </c:pt>
                <c:pt idx="295">
                  <c:v>8570</c:v>
                </c:pt>
                <c:pt idx="296">
                  <c:v>8672</c:v>
                </c:pt>
                <c:pt idx="297">
                  <c:v>8769</c:v>
                </c:pt>
                <c:pt idx="298">
                  <c:v>8174</c:v>
                </c:pt>
                <c:pt idx="299">
                  <c:v>9167</c:v>
                </c:pt>
                <c:pt idx="300">
                  <c:v>8166</c:v>
                </c:pt>
                <c:pt idx="301">
                  <c:v>8717</c:v>
                </c:pt>
                <c:pt idx="302">
                  <c:v>11187</c:v>
                </c:pt>
                <c:pt idx="303">
                  <c:v>10029</c:v>
                </c:pt>
                <c:pt idx="304">
                  <c:v>11033</c:v>
                </c:pt>
                <c:pt idx="305">
                  <c:v>9137</c:v>
                </c:pt>
                <c:pt idx="306">
                  <c:v>9935</c:v>
                </c:pt>
                <c:pt idx="307">
                  <c:v>6136</c:v>
                </c:pt>
                <c:pt idx="308">
                  <c:v>8692</c:v>
                </c:pt>
                <c:pt idx="309">
                  <c:v>9893</c:v>
                </c:pt>
                <c:pt idx="310">
                  <c:v>9756</c:v>
                </c:pt>
                <c:pt idx="311">
                  <c:v>8714</c:v>
                </c:pt>
                <c:pt idx="312">
                  <c:v>7440</c:v>
                </c:pt>
                <c:pt idx="313">
                  <c:v>5176</c:v>
                </c:pt>
                <c:pt idx="314">
                  <c:v>7612</c:v>
                </c:pt>
                <c:pt idx="315">
                  <c:v>8651</c:v>
                </c:pt>
                <c:pt idx="316">
                  <c:v>8686</c:v>
                </c:pt>
                <c:pt idx="317">
                  <c:v>8685</c:v>
                </c:pt>
                <c:pt idx="318">
                  <c:v>8307</c:v>
                </c:pt>
                <c:pt idx="319">
                  <c:v>7742</c:v>
                </c:pt>
                <c:pt idx="320">
                  <c:v>6471</c:v>
                </c:pt>
                <c:pt idx="321">
                  <c:v>5911</c:v>
                </c:pt>
                <c:pt idx="322">
                  <c:v>6875</c:v>
                </c:pt>
                <c:pt idx="323">
                  <c:v>7487</c:v>
                </c:pt>
                <c:pt idx="324">
                  <c:v>7954</c:v>
                </c:pt>
                <c:pt idx="325">
                  <c:v>7049</c:v>
                </c:pt>
                <c:pt idx="326">
                  <c:v>7924</c:v>
                </c:pt>
                <c:pt idx="327">
                  <c:v>6562</c:v>
                </c:pt>
                <c:pt idx="328">
                  <c:v>7515</c:v>
                </c:pt>
                <c:pt idx="329">
                  <c:v>8497</c:v>
                </c:pt>
                <c:pt idx="330">
                  <c:v>9496</c:v>
                </c:pt>
                <c:pt idx="331">
                  <c:v>10023</c:v>
                </c:pt>
                <c:pt idx="332">
                  <c:v>9103</c:v>
                </c:pt>
                <c:pt idx="333">
                  <c:v>8763</c:v>
                </c:pt>
                <c:pt idx="334">
                  <c:v>8430</c:v>
                </c:pt>
                <c:pt idx="335">
                  <c:v>7986</c:v>
                </c:pt>
                <c:pt idx="336">
                  <c:v>9297</c:v>
                </c:pt>
                <c:pt idx="337">
                  <c:v>9233</c:v>
                </c:pt>
                <c:pt idx="338">
                  <c:v>9285</c:v>
                </c:pt>
                <c:pt idx="339">
                  <c:v>9642</c:v>
                </c:pt>
                <c:pt idx="340">
                  <c:v>8854</c:v>
                </c:pt>
                <c:pt idx="341">
                  <c:v>5997</c:v>
                </c:pt>
                <c:pt idx="342">
                  <c:v>7510</c:v>
                </c:pt>
                <c:pt idx="343">
                  <c:v>7523</c:v>
                </c:pt>
                <c:pt idx="344">
                  <c:v>7778</c:v>
                </c:pt>
                <c:pt idx="345">
                  <c:v>8998</c:v>
                </c:pt>
                <c:pt idx="346">
                  <c:v>8163</c:v>
                </c:pt>
                <c:pt idx="347">
                  <c:v>8702</c:v>
                </c:pt>
                <c:pt idx="348">
                  <c:v>8742</c:v>
                </c:pt>
                <c:pt idx="349">
                  <c:v>10130</c:v>
                </c:pt>
                <c:pt idx="350">
                  <c:v>11953</c:v>
                </c:pt>
                <c:pt idx="351">
                  <c:v>12196</c:v>
                </c:pt>
                <c:pt idx="352">
                  <c:v>13277</c:v>
                </c:pt>
                <c:pt idx="353">
                  <c:v>13990</c:v>
                </c:pt>
                <c:pt idx="354">
                  <c:v>11160</c:v>
                </c:pt>
                <c:pt idx="355">
                  <c:v>10845</c:v>
                </c:pt>
                <c:pt idx="356">
                  <c:v>12526</c:v>
                </c:pt>
                <c:pt idx="357">
                  <c:v>14233</c:v>
                </c:pt>
                <c:pt idx="358">
                  <c:v>14940</c:v>
                </c:pt>
                <c:pt idx="359">
                  <c:v>14941</c:v>
                </c:pt>
                <c:pt idx="360">
                  <c:v>10196</c:v>
                </c:pt>
                <c:pt idx="361">
                  <c:v>9594</c:v>
                </c:pt>
                <c:pt idx="362">
                  <c:v>9310</c:v>
                </c:pt>
                <c:pt idx="363">
                  <c:v>11015</c:v>
                </c:pt>
                <c:pt idx="364">
                  <c:v>11639</c:v>
                </c:pt>
                <c:pt idx="365">
                  <c:v>16314</c:v>
                </c:pt>
                <c:pt idx="366">
                  <c:v>12105</c:v>
                </c:pt>
                <c:pt idx="367">
                  <c:v>11528</c:v>
                </c:pt>
                <c:pt idx="368">
                  <c:v>9412</c:v>
                </c:pt>
                <c:pt idx="369">
                  <c:v>10311</c:v>
                </c:pt>
                <c:pt idx="370">
                  <c:v>16835</c:v>
                </c:pt>
                <c:pt idx="371">
                  <c:v>16805</c:v>
                </c:pt>
                <c:pt idx="372">
                  <c:v>17576</c:v>
                </c:pt>
                <c:pt idx="373">
                  <c:v>18221</c:v>
                </c:pt>
                <c:pt idx="374">
                  <c:v>15795</c:v>
                </c:pt>
                <c:pt idx="375">
                  <c:v>15537</c:v>
                </c:pt>
                <c:pt idx="376">
                  <c:v>15003</c:v>
                </c:pt>
                <c:pt idx="377">
                  <c:v>14179</c:v>
                </c:pt>
                <c:pt idx="378">
                  <c:v>15898</c:v>
                </c:pt>
                <c:pt idx="379">
                  <c:v>17121</c:v>
                </c:pt>
                <c:pt idx="380">
                  <c:v>21078</c:v>
                </c:pt>
                <c:pt idx="381">
                  <c:v>20855</c:v>
                </c:pt>
                <c:pt idx="382">
                  <c:v>17379</c:v>
                </c:pt>
                <c:pt idx="383">
                  <c:v>14719</c:v>
                </c:pt>
                <c:pt idx="384">
                  <c:v>15939</c:v>
                </c:pt>
                <c:pt idx="385">
                  <c:v>17908</c:v>
                </c:pt>
                <c:pt idx="386">
                  <c:v>15366</c:v>
                </c:pt>
                <c:pt idx="387">
                  <c:v>15073</c:v>
                </c:pt>
                <c:pt idx="388">
                  <c:v>15551</c:v>
                </c:pt>
                <c:pt idx="389">
                  <c:v>12516</c:v>
                </c:pt>
                <c:pt idx="390">
                  <c:v>12261</c:v>
                </c:pt>
                <c:pt idx="391">
                  <c:v>13606</c:v>
                </c:pt>
                <c:pt idx="392">
                  <c:v>13953</c:v>
                </c:pt>
                <c:pt idx="393">
                  <c:v>12270</c:v>
                </c:pt>
                <c:pt idx="394">
                  <c:v>10058</c:v>
                </c:pt>
                <c:pt idx="395">
                  <c:v>9173</c:v>
                </c:pt>
                <c:pt idx="396">
                  <c:v>8078</c:v>
                </c:pt>
                <c:pt idx="397">
                  <c:v>9622</c:v>
                </c:pt>
                <c:pt idx="398">
                  <c:v>10091</c:v>
                </c:pt>
                <c:pt idx="399">
                  <c:v>11025</c:v>
                </c:pt>
                <c:pt idx="400">
                  <c:v>9790</c:v>
                </c:pt>
                <c:pt idx="401">
                  <c:v>7248</c:v>
                </c:pt>
                <c:pt idx="402">
                  <c:v>8547</c:v>
                </c:pt>
                <c:pt idx="403">
                  <c:v>6009</c:v>
                </c:pt>
                <c:pt idx="404">
                  <c:v>4246</c:v>
                </c:pt>
                <c:pt idx="405">
                  <c:v>5442</c:v>
                </c:pt>
                <c:pt idx="406">
                  <c:v>6443</c:v>
                </c:pt>
                <c:pt idx="407">
                  <c:v>6294</c:v>
                </c:pt>
                <c:pt idx="408">
                  <c:v>5528</c:v>
                </c:pt>
                <c:pt idx="409">
                  <c:v>4947</c:v>
                </c:pt>
                <c:pt idx="410">
                  <c:v>4923</c:v>
                </c:pt>
                <c:pt idx="411">
                  <c:v>3510</c:v>
                </c:pt>
                <c:pt idx="412">
                  <c:v>4049</c:v>
                </c:pt>
                <c:pt idx="413">
                  <c:v>5103</c:v>
                </c:pt>
                <c:pt idx="414">
                  <c:v>4824</c:v>
                </c:pt>
                <c:pt idx="415">
                  <c:v>4476</c:v>
                </c:pt>
                <c:pt idx="416">
                  <c:v>5017</c:v>
                </c:pt>
                <c:pt idx="417">
                  <c:v>4244</c:v>
                </c:pt>
                <c:pt idx="418">
                  <c:v>3401</c:v>
                </c:pt>
                <c:pt idx="419">
                  <c:v>3926</c:v>
                </c:pt>
                <c:pt idx="420">
                  <c:v>3953</c:v>
                </c:pt>
                <c:pt idx="421">
                  <c:v>3683</c:v>
                </c:pt>
                <c:pt idx="422">
                  <c:v>3567</c:v>
                </c:pt>
                <c:pt idx="423">
                  <c:v>3343</c:v>
                </c:pt>
                <c:pt idx="424">
                  <c:v>3555</c:v>
                </c:pt>
                <c:pt idx="425">
                  <c:v>3570</c:v>
                </c:pt>
                <c:pt idx="426">
                  <c:v>4339</c:v>
                </c:pt>
                <c:pt idx="427">
                  <c:v>3047</c:v>
                </c:pt>
                <c:pt idx="428">
                  <c:v>3565</c:v>
                </c:pt>
                <c:pt idx="429">
                  <c:v>3371</c:v>
                </c:pt>
                <c:pt idx="430">
                  <c:v>3663</c:v>
                </c:pt>
                <c:pt idx="431">
                  <c:v>3411</c:v>
                </c:pt>
                <c:pt idx="432">
                  <c:v>2205</c:v>
                </c:pt>
                <c:pt idx="433">
                  <c:v>3511</c:v>
                </c:pt>
                <c:pt idx="434">
                  <c:v>3588</c:v>
                </c:pt>
                <c:pt idx="435">
                  <c:v>4579</c:v>
                </c:pt>
                <c:pt idx="436">
                  <c:v>4078</c:v>
                </c:pt>
                <c:pt idx="437">
                  <c:v>4465</c:v>
                </c:pt>
                <c:pt idx="438">
                  <c:v>4062</c:v>
                </c:pt>
                <c:pt idx="439">
                  <c:v>2740</c:v>
                </c:pt>
                <c:pt idx="440">
                  <c:v>3716</c:v>
                </c:pt>
                <c:pt idx="441">
                  <c:v>4554</c:v>
                </c:pt>
                <c:pt idx="442">
                  <c:v>5139</c:v>
                </c:pt>
                <c:pt idx="443">
                  <c:v>5133</c:v>
                </c:pt>
                <c:pt idx="444">
                  <c:v>6761</c:v>
                </c:pt>
                <c:pt idx="445">
                  <c:v>5963</c:v>
                </c:pt>
                <c:pt idx="446">
                  <c:v>5128</c:v>
                </c:pt>
                <c:pt idx="447">
                  <c:v>4946</c:v>
                </c:pt>
                <c:pt idx="448">
                  <c:v>5986</c:v>
                </c:pt>
                <c:pt idx="449">
                  <c:v>6732</c:v>
                </c:pt>
                <c:pt idx="450">
                  <c:v>7395</c:v>
                </c:pt>
                <c:pt idx="451">
                  <c:v>8254</c:v>
                </c:pt>
                <c:pt idx="452">
                  <c:v>7139</c:v>
                </c:pt>
                <c:pt idx="453">
                  <c:v>7049</c:v>
                </c:pt>
                <c:pt idx="454">
                  <c:v>7952</c:v>
                </c:pt>
                <c:pt idx="455">
                  <c:v>8646</c:v>
                </c:pt>
                <c:pt idx="456">
                  <c:v>11449</c:v>
                </c:pt>
                <c:pt idx="457">
                  <c:v>10222</c:v>
                </c:pt>
                <c:pt idx="458">
                  <c:v>9149</c:v>
                </c:pt>
                <c:pt idx="459">
                  <c:v>9022</c:v>
                </c:pt>
                <c:pt idx="460">
                  <c:v>10190</c:v>
                </c:pt>
                <c:pt idx="461">
                  <c:v>11827</c:v>
                </c:pt>
                <c:pt idx="462">
                  <c:v>11381</c:v>
                </c:pt>
                <c:pt idx="463">
                  <c:v>12464</c:v>
                </c:pt>
                <c:pt idx="464">
                  <c:v>12125</c:v>
                </c:pt>
                <c:pt idx="465">
                  <c:v>14509</c:v>
                </c:pt>
                <c:pt idx="466">
                  <c:v>17483</c:v>
                </c:pt>
                <c:pt idx="467">
                  <c:v>16739</c:v>
                </c:pt>
                <c:pt idx="468">
                  <c:v>16377</c:v>
                </c:pt>
                <c:pt idx="469">
                  <c:v>16487</c:v>
                </c:pt>
                <c:pt idx="470">
                  <c:v>16918</c:v>
                </c:pt>
                <c:pt idx="471">
                  <c:v>16703</c:v>
                </c:pt>
                <c:pt idx="472">
                  <c:v>16654</c:v>
                </c:pt>
                <c:pt idx="473">
                  <c:v>16871</c:v>
                </c:pt>
                <c:pt idx="474">
                  <c:v>14189</c:v>
                </c:pt>
                <c:pt idx="475">
                  <c:v>16965</c:v>
                </c:pt>
                <c:pt idx="476">
                  <c:v>17212</c:v>
                </c:pt>
                <c:pt idx="477">
                  <c:v>19306</c:v>
                </c:pt>
                <c:pt idx="478">
                  <c:v>19925</c:v>
                </c:pt>
                <c:pt idx="479">
                  <c:v>16730</c:v>
                </c:pt>
                <c:pt idx="480">
                  <c:v>17190</c:v>
                </c:pt>
                <c:pt idx="481">
                  <c:v>12839</c:v>
                </c:pt>
                <c:pt idx="482">
                  <c:v>17578</c:v>
                </c:pt>
                <c:pt idx="483">
                  <c:v>19745</c:v>
                </c:pt>
                <c:pt idx="484">
                  <c:v>17308</c:v>
                </c:pt>
                <c:pt idx="485">
                  <c:v>17790</c:v>
                </c:pt>
                <c:pt idx="486">
                  <c:v>18022</c:v>
                </c:pt>
                <c:pt idx="487">
                  <c:v>15909</c:v>
                </c:pt>
                <c:pt idx="488">
                  <c:v>11599</c:v>
                </c:pt>
                <c:pt idx="489">
                  <c:v>14551</c:v>
                </c:pt>
                <c:pt idx="490">
                  <c:v>14806</c:v>
                </c:pt>
                <c:pt idx="491">
                  <c:v>16490</c:v>
                </c:pt>
                <c:pt idx="492">
                  <c:v>17525</c:v>
                </c:pt>
                <c:pt idx="493">
                  <c:v>16910</c:v>
                </c:pt>
                <c:pt idx="494">
                  <c:v>17222</c:v>
                </c:pt>
                <c:pt idx="495">
                  <c:v>12543</c:v>
                </c:pt>
                <c:pt idx="496">
                  <c:v>16425</c:v>
                </c:pt>
                <c:pt idx="497">
                  <c:v>16993</c:v>
                </c:pt>
                <c:pt idx="498">
                  <c:v>19160</c:v>
                </c:pt>
                <c:pt idx="499">
                  <c:v>16581</c:v>
                </c:pt>
                <c:pt idx="500">
                  <c:v>18873</c:v>
                </c:pt>
                <c:pt idx="501">
                  <c:v>15093</c:v>
                </c:pt>
                <c:pt idx="502">
                  <c:v>12984</c:v>
                </c:pt>
                <c:pt idx="503">
                  <c:v>13137</c:v>
                </c:pt>
                <c:pt idx="504">
                  <c:v>16579</c:v>
                </c:pt>
                <c:pt idx="505">
                  <c:v>16086</c:v>
                </c:pt>
                <c:pt idx="506">
                  <c:v>14838</c:v>
                </c:pt>
                <c:pt idx="507">
                  <c:v>18737</c:v>
                </c:pt>
                <c:pt idx="508">
                  <c:v>21669</c:v>
                </c:pt>
                <c:pt idx="509">
                  <c:v>16977</c:v>
                </c:pt>
                <c:pt idx="510">
                  <c:v>21181</c:v>
                </c:pt>
                <c:pt idx="511">
                  <c:v>23487</c:v>
                </c:pt>
                <c:pt idx="512">
                  <c:v>25092</c:v>
                </c:pt>
                <c:pt idx="513">
                  <c:v>23374</c:v>
                </c:pt>
                <c:pt idx="514">
                  <c:v>20494</c:v>
                </c:pt>
                <c:pt idx="515">
                  <c:v>20218</c:v>
                </c:pt>
                <c:pt idx="516">
                  <c:v>23177</c:v>
                </c:pt>
                <c:pt idx="517">
                  <c:v>25966</c:v>
                </c:pt>
                <c:pt idx="518">
                  <c:v>27000</c:v>
                </c:pt>
                <c:pt idx="519">
                  <c:v>28624</c:v>
                </c:pt>
                <c:pt idx="520">
                  <c:v>30000</c:v>
                </c:pt>
                <c:pt idx="521">
                  <c:v>28971</c:v>
                </c:pt>
                <c:pt idx="522">
                  <c:v>24050</c:v>
                </c:pt>
                <c:pt idx="523">
                  <c:v>21949</c:v>
                </c:pt>
                <c:pt idx="524">
                  <c:v>18586</c:v>
                </c:pt>
                <c:pt idx="525">
                  <c:v>24233</c:v>
                </c:pt>
                <c:pt idx="526">
                  <c:v>29302</c:v>
                </c:pt>
                <c:pt idx="527">
                  <c:v>29570</c:v>
                </c:pt>
                <c:pt idx="528">
                  <c:v>29998</c:v>
                </c:pt>
                <c:pt idx="529">
                  <c:v>28519</c:v>
                </c:pt>
                <c:pt idx="530">
                  <c:v>24376</c:v>
                </c:pt>
                <c:pt idx="531">
                  <c:v>24452</c:v>
                </c:pt>
                <c:pt idx="532">
                  <c:v>27827</c:v>
                </c:pt>
                <c:pt idx="533">
                  <c:v>29945</c:v>
                </c:pt>
                <c:pt idx="534">
                  <c:v>28790</c:v>
                </c:pt>
                <c:pt idx="535">
                  <c:v>28734</c:v>
                </c:pt>
                <c:pt idx="536">
                  <c:v>27818</c:v>
                </c:pt>
                <c:pt idx="537">
                  <c:v>23239</c:v>
                </c:pt>
                <c:pt idx="538">
                  <c:v>28616</c:v>
                </c:pt>
                <c:pt idx="539">
                  <c:v>29995</c:v>
                </c:pt>
                <c:pt idx="540">
                  <c:v>32997</c:v>
                </c:pt>
                <c:pt idx="541">
                  <c:v>32733</c:v>
                </c:pt>
                <c:pt idx="542">
                  <c:v>33594</c:v>
                </c:pt>
                <c:pt idx="543">
                  <c:v>32376</c:v>
                </c:pt>
                <c:pt idx="544">
                  <c:v>28478</c:v>
                </c:pt>
                <c:pt idx="545">
                  <c:v>25880</c:v>
                </c:pt>
                <c:pt idx="546">
                  <c:v>27908</c:v>
                </c:pt>
                <c:pt idx="547">
                  <c:v>28315</c:v>
                </c:pt>
                <c:pt idx="548">
                  <c:v>28005</c:v>
                </c:pt>
                <c:pt idx="549">
                  <c:v>26928</c:v>
                </c:pt>
                <c:pt idx="550">
                  <c:v>26265</c:v>
                </c:pt>
                <c:pt idx="551">
                  <c:v>25366</c:v>
                </c:pt>
                <c:pt idx="552">
                  <c:v>26721</c:v>
                </c:pt>
                <c:pt idx="553">
                  <c:v>24229</c:v>
                </c:pt>
                <c:pt idx="554">
                  <c:v>23275</c:v>
                </c:pt>
                <c:pt idx="555">
                  <c:v>21536</c:v>
                </c:pt>
                <c:pt idx="556">
                  <c:v>20915</c:v>
                </c:pt>
                <c:pt idx="557">
                  <c:v>19423</c:v>
                </c:pt>
                <c:pt idx="558">
                  <c:v>18650</c:v>
                </c:pt>
                <c:pt idx="559">
                  <c:v>17532</c:v>
                </c:pt>
                <c:pt idx="560">
                  <c:v>17230</c:v>
                </c:pt>
                <c:pt idx="561">
                  <c:v>18070</c:v>
                </c:pt>
                <c:pt idx="562">
                  <c:v>17893</c:v>
                </c:pt>
                <c:pt idx="563">
                  <c:v>19925</c:v>
                </c:pt>
                <c:pt idx="564">
                  <c:v>18206</c:v>
                </c:pt>
                <c:pt idx="565">
                  <c:v>16455</c:v>
                </c:pt>
                <c:pt idx="566">
                  <c:v>12829</c:v>
                </c:pt>
                <c:pt idx="567">
                  <c:v>11244</c:v>
                </c:pt>
                <c:pt idx="568">
                  <c:v>12576</c:v>
                </c:pt>
                <c:pt idx="569">
                  <c:v>13164</c:v>
                </c:pt>
                <c:pt idx="570">
                  <c:v>11064</c:v>
                </c:pt>
                <c:pt idx="571">
                  <c:v>11048</c:v>
                </c:pt>
                <c:pt idx="572">
                  <c:v>8503</c:v>
                </c:pt>
                <c:pt idx="573">
                  <c:v>11426</c:v>
                </c:pt>
                <c:pt idx="574">
                  <c:v>9364</c:v>
                </c:pt>
                <c:pt idx="575">
                  <c:v>9690</c:v>
                </c:pt>
                <c:pt idx="576">
                  <c:v>9462</c:v>
                </c:pt>
                <c:pt idx="577">
                  <c:v>9029</c:v>
                </c:pt>
                <c:pt idx="578">
                  <c:v>9094</c:v>
                </c:pt>
                <c:pt idx="579">
                  <c:v>6636</c:v>
                </c:pt>
                <c:pt idx="580">
                  <c:v>6929</c:v>
                </c:pt>
                <c:pt idx="581">
                  <c:v>7084</c:v>
                </c:pt>
                <c:pt idx="582">
                  <c:v>6540</c:v>
                </c:pt>
                <c:pt idx="583">
                  <c:v>6980</c:v>
                </c:pt>
                <c:pt idx="584">
                  <c:v>6051</c:v>
                </c:pt>
                <c:pt idx="585">
                  <c:v>4350</c:v>
                </c:pt>
                <c:pt idx="586">
                  <c:v>4023</c:v>
                </c:pt>
                <c:pt idx="587">
                  <c:v>3948</c:v>
                </c:pt>
                <c:pt idx="588">
                  <c:v>5368</c:v>
                </c:pt>
                <c:pt idx="589">
                  <c:v>4272</c:v>
                </c:pt>
                <c:pt idx="590">
                  <c:v>4027</c:v>
                </c:pt>
                <c:pt idx="591">
                  <c:v>4007</c:v>
                </c:pt>
                <c:pt idx="592">
                  <c:v>3132</c:v>
                </c:pt>
                <c:pt idx="593">
                  <c:v>3161</c:v>
                </c:pt>
                <c:pt idx="594">
                  <c:v>3247</c:v>
                </c:pt>
                <c:pt idx="595">
                  <c:v>3154</c:v>
                </c:pt>
                <c:pt idx="596">
                  <c:v>3193</c:v>
                </c:pt>
                <c:pt idx="597">
                  <c:v>3416</c:v>
                </c:pt>
                <c:pt idx="598">
                  <c:v>2965</c:v>
                </c:pt>
                <c:pt idx="599">
                  <c:v>2640</c:v>
                </c:pt>
                <c:pt idx="600">
                  <c:v>2698</c:v>
                </c:pt>
                <c:pt idx="601">
                  <c:v>2467</c:v>
                </c:pt>
                <c:pt idx="602">
                  <c:v>2448</c:v>
                </c:pt>
                <c:pt idx="603">
                  <c:v>1935</c:v>
                </c:pt>
                <c:pt idx="604">
                  <c:v>2078</c:v>
                </c:pt>
                <c:pt idx="605">
                  <c:v>2141</c:v>
                </c:pt>
                <c:pt idx="606">
                  <c:v>1954</c:v>
                </c:pt>
                <c:pt idx="607">
                  <c:v>2006</c:v>
                </c:pt>
                <c:pt idx="608">
                  <c:v>1822</c:v>
                </c:pt>
                <c:pt idx="609">
                  <c:v>1996</c:v>
                </c:pt>
                <c:pt idx="610">
                  <c:v>1949</c:v>
                </c:pt>
                <c:pt idx="611">
                  <c:v>1850</c:v>
                </c:pt>
                <c:pt idx="612">
                  <c:v>2099</c:v>
                </c:pt>
                <c:pt idx="613">
                  <c:v>1669</c:v>
                </c:pt>
                <c:pt idx="614">
                  <c:v>1124</c:v>
                </c:pt>
                <c:pt idx="615">
                  <c:v>1637</c:v>
                </c:pt>
                <c:pt idx="616">
                  <c:v>1787</c:v>
                </c:pt>
                <c:pt idx="617">
                  <c:v>1803</c:v>
                </c:pt>
                <c:pt idx="618">
                  <c:v>1772</c:v>
                </c:pt>
                <c:pt idx="619">
                  <c:v>1806</c:v>
                </c:pt>
                <c:pt idx="620">
                  <c:v>1671</c:v>
                </c:pt>
                <c:pt idx="621">
                  <c:v>1314</c:v>
                </c:pt>
                <c:pt idx="622">
                  <c:v>1435</c:v>
                </c:pt>
                <c:pt idx="623">
                  <c:v>1570</c:v>
                </c:pt>
                <c:pt idx="624">
                  <c:v>1484</c:v>
                </c:pt>
                <c:pt idx="625">
                  <c:v>1544</c:v>
                </c:pt>
                <c:pt idx="626">
                  <c:v>1655</c:v>
                </c:pt>
                <c:pt idx="627">
                  <c:v>1813</c:v>
                </c:pt>
                <c:pt idx="628">
                  <c:v>1185</c:v>
                </c:pt>
                <c:pt idx="629">
                  <c:v>1373</c:v>
                </c:pt>
                <c:pt idx="630">
                  <c:v>1581</c:v>
                </c:pt>
                <c:pt idx="631">
                  <c:v>1608</c:v>
                </c:pt>
                <c:pt idx="632">
                  <c:v>1702</c:v>
                </c:pt>
                <c:pt idx="633">
                  <c:v>1740</c:v>
                </c:pt>
                <c:pt idx="634">
                  <c:v>1422</c:v>
                </c:pt>
                <c:pt idx="635">
                  <c:v>1015</c:v>
                </c:pt>
                <c:pt idx="636">
                  <c:v>1686</c:v>
                </c:pt>
                <c:pt idx="637">
                  <c:v>1472</c:v>
                </c:pt>
                <c:pt idx="638">
                  <c:v>1429</c:v>
                </c:pt>
                <c:pt idx="639">
                  <c:v>1867</c:v>
                </c:pt>
                <c:pt idx="640">
                  <c:v>1497</c:v>
                </c:pt>
                <c:pt idx="641">
                  <c:v>1413</c:v>
                </c:pt>
                <c:pt idx="642">
                  <c:v>1189</c:v>
                </c:pt>
                <c:pt idx="643">
                  <c:v>1211</c:v>
                </c:pt>
                <c:pt idx="644">
                  <c:v>1393</c:v>
                </c:pt>
                <c:pt idx="645">
                  <c:v>1677</c:v>
                </c:pt>
                <c:pt idx="646">
                  <c:v>1607</c:v>
                </c:pt>
                <c:pt idx="647">
                  <c:v>1587</c:v>
                </c:pt>
                <c:pt idx="648">
                  <c:v>1518</c:v>
                </c:pt>
                <c:pt idx="649">
                  <c:v>1089</c:v>
                </c:pt>
                <c:pt idx="650">
                  <c:v>1075</c:v>
                </c:pt>
                <c:pt idx="651">
                  <c:v>1256</c:v>
                </c:pt>
                <c:pt idx="652">
                  <c:v>1387</c:v>
                </c:pt>
                <c:pt idx="653">
                  <c:v>1646</c:v>
                </c:pt>
                <c:pt idx="654">
                  <c:v>1544</c:v>
                </c:pt>
                <c:pt idx="655">
                  <c:v>1299</c:v>
                </c:pt>
                <c:pt idx="656">
                  <c:v>1043</c:v>
                </c:pt>
                <c:pt idx="657">
                  <c:v>952</c:v>
                </c:pt>
                <c:pt idx="658">
                  <c:v>1224</c:v>
                </c:pt>
                <c:pt idx="659">
                  <c:v>1498</c:v>
                </c:pt>
                <c:pt idx="660">
                  <c:v>1772</c:v>
                </c:pt>
                <c:pt idx="661">
                  <c:v>1660</c:v>
                </c:pt>
                <c:pt idx="662">
                  <c:v>1369</c:v>
                </c:pt>
                <c:pt idx="663">
                  <c:v>1536</c:v>
                </c:pt>
                <c:pt idx="664">
                  <c:v>1428</c:v>
                </c:pt>
                <c:pt idx="665">
                  <c:v>1680</c:v>
                </c:pt>
                <c:pt idx="666">
                  <c:v>1750</c:v>
                </c:pt>
                <c:pt idx="667">
                  <c:v>1604</c:v>
                </c:pt>
                <c:pt idx="668">
                  <c:v>1629</c:v>
                </c:pt>
                <c:pt idx="669">
                  <c:v>1710</c:v>
                </c:pt>
                <c:pt idx="670">
                  <c:v>1590</c:v>
                </c:pt>
                <c:pt idx="671">
                  <c:v>1425</c:v>
                </c:pt>
                <c:pt idx="672">
                  <c:v>1697</c:v>
                </c:pt>
                <c:pt idx="673">
                  <c:v>1908</c:v>
                </c:pt>
                <c:pt idx="674">
                  <c:v>1975</c:v>
                </c:pt>
                <c:pt idx="675">
                  <c:v>1999</c:v>
                </c:pt>
                <c:pt idx="676" formatCode="#,##0">
                  <c:v>2061</c:v>
                </c:pt>
                <c:pt idx="677" formatCode="#,##0">
                  <c:v>1917</c:v>
                </c:pt>
                <c:pt idx="678" formatCode="#,##0">
                  <c:v>2199</c:v>
                </c:pt>
                <c:pt idx="679" formatCode="#,##0">
                  <c:v>2461</c:v>
                </c:pt>
                <c:pt idx="680" formatCode="#,##0">
                  <c:v>2644</c:v>
                </c:pt>
                <c:pt idx="681" formatCode="#,##0">
                  <c:v>2559</c:v>
                </c:pt>
                <c:pt idx="682" formatCode="#,##0">
                  <c:v>2513</c:v>
                </c:pt>
                <c:pt idx="683" formatCode="#,##0">
                  <c:v>2610</c:v>
                </c:pt>
                <c:pt idx="684" formatCode="#,##0">
                  <c:v>2321</c:v>
                </c:pt>
                <c:pt idx="685" formatCode="#,##0">
                  <c:v>2021</c:v>
                </c:pt>
                <c:pt idx="686" formatCode="#,##0">
                  <c:v>2257</c:v>
                </c:pt>
                <c:pt idx="687" formatCode="#,##0">
                  <c:v>2121</c:v>
                </c:pt>
                <c:pt idx="688" formatCode="#,##0">
                  <c:v>2157</c:v>
                </c:pt>
                <c:pt idx="689" formatCode="#,##0">
                  <c:v>2590</c:v>
                </c:pt>
                <c:pt idx="690" formatCode="#,##0">
                  <c:v>2649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FF-46DC-B6B5-9369FA9F8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935608"/>
        <c:axId val="416936000"/>
      </c:scatterChart>
      <c:dateAx>
        <c:axId val="41693443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6934824"/>
        <c:crosses val="autoZero"/>
        <c:auto val="0"/>
        <c:lblOffset val="100"/>
        <c:baseTimeUnit val="days"/>
      </c:dateAx>
      <c:valAx>
        <c:axId val="41693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Casos acumulados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6934432"/>
        <c:crossesAt val="43833"/>
        <c:crossBetween val="midCat"/>
      </c:valAx>
      <c:valAx>
        <c:axId val="4169360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Casos nuevos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6935608"/>
        <c:crosses val="max"/>
        <c:crossBetween val="midCat"/>
      </c:valAx>
      <c:valAx>
        <c:axId val="416935608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416936000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'Mortalidad Grulac fin'!$A$29</c:f>
              <c:strCache>
                <c:ptCount val="1"/>
                <c:pt idx="0">
                  <c:v>Argentina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fin'!$B$29:$ZP$29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2.1885146706314963E-2</c:v>
                </c:pt>
                <c:pt idx="65">
                  <c:v>2.1885146706314963E-2</c:v>
                </c:pt>
                <c:pt idx="66">
                  <c:v>2.1885146706314963E-2</c:v>
                </c:pt>
                <c:pt idx="67">
                  <c:v>2.1885146706314963E-2</c:v>
                </c:pt>
                <c:pt idx="68">
                  <c:v>2.1885146706314963E-2</c:v>
                </c:pt>
                <c:pt idx="69">
                  <c:v>2.1885146706314963E-2</c:v>
                </c:pt>
                <c:pt idx="70">
                  <c:v>2.1885146706314963E-2</c:v>
                </c:pt>
                <c:pt idx="71">
                  <c:v>4.3770293412629925E-2</c:v>
                </c:pt>
                <c:pt idx="72">
                  <c:v>4.3770293412629925E-2</c:v>
                </c:pt>
                <c:pt idx="73">
                  <c:v>4.3770293412629925E-2</c:v>
                </c:pt>
                <c:pt idx="74">
                  <c:v>4.3770293412629925E-2</c:v>
                </c:pt>
                <c:pt idx="75">
                  <c:v>4.3770293412629925E-2</c:v>
                </c:pt>
                <c:pt idx="76">
                  <c:v>4.3770293412629925E-2</c:v>
                </c:pt>
                <c:pt idx="77">
                  <c:v>6.5655440118944905E-2</c:v>
                </c:pt>
                <c:pt idx="78">
                  <c:v>6.5655440118944905E-2</c:v>
                </c:pt>
                <c:pt idx="79">
                  <c:v>6.5655440118944905E-2</c:v>
                </c:pt>
                <c:pt idx="80">
                  <c:v>8.754058682525985E-2</c:v>
                </c:pt>
                <c:pt idx="81">
                  <c:v>8.754058682525985E-2</c:v>
                </c:pt>
                <c:pt idx="82">
                  <c:v>8.754058682525985E-2</c:v>
                </c:pt>
                <c:pt idx="83">
                  <c:v>0.13131088023788981</c:v>
                </c:pt>
                <c:pt idx="84">
                  <c:v>0.1750811736505197</c:v>
                </c:pt>
                <c:pt idx="85">
                  <c:v>0.26262176047577962</c:v>
                </c:pt>
                <c:pt idx="86">
                  <c:v>0.37204749400735443</c:v>
                </c:pt>
                <c:pt idx="87">
                  <c:v>0.41581778741998432</c:v>
                </c:pt>
                <c:pt idx="88">
                  <c:v>0.43770293412629929</c:v>
                </c:pt>
                <c:pt idx="89">
                  <c:v>0.52524352095155924</c:v>
                </c:pt>
                <c:pt idx="90">
                  <c:v>0.59089896107050399</c:v>
                </c:pt>
                <c:pt idx="91">
                  <c:v>0.67843954789576399</c:v>
                </c:pt>
                <c:pt idx="92">
                  <c:v>0.80975042813365383</c:v>
                </c:pt>
                <c:pt idx="93">
                  <c:v>0.91917616166522864</c:v>
                </c:pt>
                <c:pt idx="94">
                  <c:v>0.96294645507785837</c:v>
                </c:pt>
                <c:pt idx="95">
                  <c:v>1.0067167484904884</c:v>
                </c:pt>
                <c:pt idx="96">
                  <c:v>1.1599127754346932</c:v>
                </c:pt>
                <c:pt idx="97">
                  <c:v>1.3131088023788979</c:v>
                </c:pt>
                <c:pt idx="98">
                  <c:v>1.4663048293231027</c:v>
                </c:pt>
                <c:pt idx="99">
                  <c:v>1.7289265897988824</c:v>
                </c:pt>
                <c:pt idx="100">
                  <c:v>1.7945820299178272</c:v>
                </c:pt>
                <c:pt idx="101">
                  <c:v>1.7945820299178272</c:v>
                </c:pt>
                <c:pt idx="102">
                  <c:v>2.0790889370999217</c:v>
                </c:pt>
                <c:pt idx="103">
                  <c:v>2.2103998173378119</c:v>
                </c:pt>
                <c:pt idx="104">
                  <c:v>2.363595844282016</c:v>
                </c:pt>
                <c:pt idx="105">
                  <c:v>2.5167918712262209</c:v>
                </c:pt>
                <c:pt idx="106">
                  <c:v>2.6699878981704259</c:v>
                </c:pt>
                <c:pt idx="107">
                  <c:v>2.8231839251146305</c:v>
                </c:pt>
                <c:pt idx="108">
                  <c:v>2.8888393652335753</c:v>
                </c:pt>
                <c:pt idx="109">
                  <c:v>2.9763799520588354</c:v>
                </c:pt>
                <c:pt idx="110">
                  <c:v>3.17334627241567</c:v>
                </c:pt>
                <c:pt idx="111">
                  <c:v>3.3265422993598746</c:v>
                </c:pt>
                <c:pt idx="112">
                  <c:v>3.4797383263040795</c:v>
                </c:pt>
                <c:pt idx="113">
                  <c:v>3.6548194999545993</c:v>
                </c:pt>
                <c:pt idx="114">
                  <c:v>3.9174412604303792</c:v>
                </c:pt>
                <c:pt idx="115">
                  <c:v>3.9174412604303792</c:v>
                </c:pt>
                <c:pt idx="116">
                  <c:v>4.2019481676124739</c:v>
                </c:pt>
                <c:pt idx="117">
                  <c:v>4.3113739011440479</c:v>
                </c:pt>
                <c:pt idx="118">
                  <c:v>4.5302253682071978</c:v>
                </c:pt>
                <c:pt idx="119">
                  <c:v>4.705306541857718</c:v>
                </c:pt>
                <c:pt idx="120">
                  <c:v>4.814732275389292</c:v>
                </c:pt>
                <c:pt idx="121">
                  <c:v>5.0116985957461271</c:v>
                </c:pt>
                <c:pt idx="122">
                  <c:v>5.2743203562219065</c:v>
                </c:pt>
                <c:pt idx="123">
                  <c:v>5.4712866765787416</c:v>
                </c:pt>
                <c:pt idx="124">
                  <c:v>5.733908437054521</c:v>
                </c:pt>
                <c:pt idx="125">
                  <c:v>5.7776787304671506</c:v>
                </c:pt>
                <c:pt idx="126">
                  <c:v>6.0184153442366153</c:v>
                </c:pt>
                <c:pt idx="127">
                  <c:v>6.3248073981250252</c:v>
                </c:pt>
                <c:pt idx="128">
                  <c:v>6.4998885717755446</c:v>
                </c:pt>
                <c:pt idx="129">
                  <c:v>6.565544011894489</c:v>
                </c:pt>
                <c:pt idx="130">
                  <c:v>6.6749697454260648</c:v>
                </c:pt>
                <c:pt idx="131">
                  <c:v>6.9375915059018443</c:v>
                </c:pt>
                <c:pt idx="132">
                  <c:v>7.0251320927271035</c:v>
                </c:pt>
                <c:pt idx="133">
                  <c:v>7.5503756136786633</c:v>
                </c:pt>
                <c:pt idx="134">
                  <c:v>7.7254567873291835</c:v>
                </c:pt>
                <c:pt idx="135">
                  <c:v>7.9443082543923325</c:v>
                </c:pt>
                <c:pt idx="136">
                  <c:v>8.0099636945112778</c:v>
                </c:pt>
                <c:pt idx="137">
                  <c:v>8.1631597214554823</c:v>
                </c:pt>
                <c:pt idx="138">
                  <c:v>8.3601260418123164</c:v>
                </c:pt>
                <c:pt idx="139">
                  <c:v>8.600862655581782</c:v>
                </c:pt>
                <c:pt idx="140">
                  <c:v>8.81971412264493</c:v>
                </c:pt>
                <c:pt idx="141">
                  <c:v>9.1698764699459705</c:v>
                </c:pt>
                <c:pt idx="142">
                  <c:v>9.6075794040722702</c:v>
                </c:pt>
                <c:pt idx="143">
                  <c:v>9.738890284310159</c:v>
                </c:pt>
                <c:pt idx="144">
                  <c:v>9.8920863112543636</c:v>
                </c:pt>
                <c:pt idx="145">
                  <c:v>10.307904098674349</c:v>
                </c:pt>
                <c:pt idx="146">
                  <c:v>10.767492179506963</c:v>
                </c:pt>
                <c:pt idx="147">
                  <c:v>10.964458499863799</c:v>
                </c:pt>
                <c:pt idx="148">
                  <c:v>11.161424820220633</c:v>
                </c:pt>
                <c:pt idx="149">
                  <c:v>11.161424820220633</c:v>
                </c:pt>
                <c:pt idx="150">
                  <c:v>11.599127754346933</c:v>
                </c:pt>
                <c:pt idx="151">
                  <c:v>11.839864368116396</c:v>
                </c:pt>
                <c:pt idx="152">
                  <c:v>12.25568215553638</c:v>
                </c:pt>
                <c:pt idx="153">
                  <c:v>12.47453362259953</c:v>
                </c:pt>
                <c:pt idx="154">
                  <c:v>12.8684662633132</c:v>
                </c:pt>
                <c:pt idx="155">
                  <c:v>13.459365224383705</c:v>
                </c:pt>
                <c:pt idx="156">
                  <c:v>14.050264185454207</c:v>
                </c:pt>
                <c:pt idx="157">
                  <c:v>14.356656239342618</c:v>
                </c:pt>
                <c:pt idx="158">
                  <c:v>14.663048293231027</c:v>
                </c:pt>
                <c:pt idx="159">
                  <c:v>15.275832401007845</c:v>
                </c:pt>
                <c:pt idx="160">
                  <c:v>15.691650188427829</c:v>
                </c:pt>
                <c:pt idx="161">
                  <c:v>16.216893709379388</c:v>
                </c:pt>
                <c:pt idx="162">
                  <c:v>16.895333257275151</c:v>
                </c:pt>
                <c:pt idx="163">
                  <c:v>17.551887658464604</c:v>
                </c:pt>
                <c:pt idx="164">
                  <c:v>17.923935152471955</c:v>
                </c:pt>
                <c:pt idx="165">
                  <c:v>18.427293526717204</c:v>
                </c:pt>
                <c:pt idx="166">
                  <c:v>18.8649964608435</c:v>
                </c:pt>
                <c:pt idx="167">
                  <c:v>19.390239981795059</c:v>
                </c:pt>
                <c:pt idx="168">
                  <c:v>20.331301290166603</c:v>
                </c:pt>
                <c:pt idx="169">
                  <c:v>20.878429957824476</c:v>
                </c:pt>
                <c:pt idx="170">
                  <c:v>21.425558625482353</c:v>
                </c:pt>
                <c:pt idx="171">
                  <c:v>21.710065532664448</c:v>
                </c:pt>
                <c:pt idx="172">
                  <c:v>22.235309053616003</c:v>
                </c:pt>
                <c:pt idx="173">
                  <c:v>22.957518894924398</c:v>
                </c:pt>
                <c:pt idx="174">
                  <c:v>23.745384176351738</c:v>
                </c:pt>
                <c:pt idx="175">
                  <c:v>24.59890489789802</c:v>
                </c:pt>
                <c:pt idx="176">
                  <c:v>25.539966206269565</c:v>
                </c:pt>
                <c:pt idx="177">
                  <c:v>26.087094873927438</c:v>
                </c:pt>
                <c:pt idx="178">
                  <c:v>26.634223541585314</c:v>
                </c:pt>
                <c:pt idx="179">
                  <c:v>27.247007649362132</c:v>
                </c:pt>
                <c:pt idx="180">
                  <c:v>28.0786432242021</c:v>
                </c:pt>
                <c:pt idx="181">
                  <c:v>28.669542185272608</c:v>
                </c:pt>
                <c:pt idx="182">
                  <c:v>29.829454960707295</c:v>
                </c:pt>
                <c:pt idx="183">
                  <c:v>30.704860828959895</c:v>
                </c:pt>
                <c:pt idx="184">
                  <c:v>31.799118164275644</c:v>
                </c:pt>
                <c:pt idx="185">
                  <c:v>32.608868592409301</c:v>
                </c:pt>
                <c:pt idx="186">
                  <c:v>33.331078433717693</c:v>
                </c:pt>
                <c:pt idx="187">
                  <c:v>35.060005023516574</c:v>
                </c:pt>
                <c:pt idx="188">
                  <c:v>36.198032652244947</c:v>
                </c:pt>
                <c:pt idx="189">
                  <c:v>37.357945427679645</c:v>
                </c:pt>
                <c:pt idx="190">
                  <c:v>38.277121589344873</c:v>
                </c:pt>
                <c:pt idx="191">
                  <c:v>39.108757164184844</c:v>
                </c:pt>
                <c:pt idx="192">
                  <c:v>39.787196712080608</c:v>
                </c:pt>
                <c:pt idx="193">
                  <c:v>40.684487727039517</c:v>
                </c:pt>
                <c:pt idx="194">
                  <c:v>42.150792556362624</c:v>
                </c:pt>
                <c:pt idx="195">
                  <c:v>43.485786505447834</c:v>
                </c:pt>
                <c:pt idx="196">
                  <c:v>45.346023975484613</c:v>
                </c:pt>
                <c:pt idx="197">
                  <c:v>46.681017924569822</c:v>
                </c:pt>
                <c:pt idx="198">
                  <c:v>48.234863340718185</c:v>
                </c:pt>
                <c:pt idx="199">
                  <c:v>49.154039502383412</c:v>
                </c:pt>
                <c:pt idx="200">
                  <c:v>49.920019637104438</c:v>
                </c:pt>
                <c:pt idx="201">
                  <c:v>53.093365909520109</c:v>
                </c:pt>
                <c:pt idx="202">
                  <c:v>54.844177646025301</c:v>
                </c:pt>
                <c:pt idx="203">
                  <c:v>57.273428930426263</c:v>
                </c:pt>
                <c:pt idx="204">
                  <c:v>59.571369334589335</c:v>
                </c:pt>
                <c:pt idx="205">
                  <c:v>62.307012672878706</c:v>
                </c:pt>
                <c:pt idx="206">
                  <c:v>63.751432355495503</c:v>
                </c:pt>
                <c:pt idx="207">
                  <c:v>64.69249366386704</c:v>
                </c:pt>
                <c:pt idx="208">
                  <c:v>67.450022148862729</c:v>
                </c:pt>
                <c:pt idx="209">
                  <c:v>70.032469460207892</c:v>
                </c:pt>
                <c:pt idx="210">
                  <c:v>72.461720744608854</c:v>
                </c:pt>
                <c:pt idx="211">
                  <c:v>75.853918484087671</c:v>
                </c:pt>
                <c:pt idx="212">
                  <c:v>77.539074780473925</c:v>
                </c:pt>
                <c:pt idx="213">
                  <c:v>79.049149903209653</c:v>
                </c:pt>
                <c:pt idx="214">
                  <c:v>80.252832972056979</c:v>
                </c:pt>
                <c:pt idx="215">
                  <c:v>84.542321726494706</c:v>
                </c:pt>
                <c:pt idx="216">
                  <c:v>87.737553145616701</c:v>
                </c:pt>
                <c:pt idx="217">
                  <c:v>90.495081630612376</c:v>
                </c:pt>
                <c:pt idx="218">
                  <c:v>93.909164516797517</c:v>
                </c:pt>
                <c:pt idx="219">
                  <c:v>97.388902843101604</c:v>
                </c:pt>
                <c:pt idx="220">
                  <c:v>99.708728393970986</c:v>
                </c:pt>
                <c:pt idx="221">
                  <c:v>101.41576983706355</c:v>
                </c:pt>
                <c:pt idx="222">
                  <c:v>104.72042698971711</c:v>
                </c:pt>
                <c:pt idx="223">
                  <c:v>111.35162644173055</c:v>
                </c:pt>
                <c:pt idx="224">
                  <c:v>114.80947962132831</c:v>
                </c:pt>
                <c:pt idx="225">
                  <c:v>118.79257632187763</c:v>
                </c:pt>
                <c:pt idx="226">
                  <c:v>121.79084142064278</c:v>
                </c:pt>
                <c:pt idx="227">
                  <c:v>123.80427491762374</c:v>
                </c:pt>
                <c:pt idx="228">
                  <c:v>125.83959356131106</c:v>
                </c:pt>
                <c:pt idx="229">
                  <c:v>128.61900719301303</c:v>
                </c:pt>
                <c:pt idx="230">
                  <c:v>133.80578696240971</c:v>
                </c:pt>
                <c:pt idx="231">
                  <c:v>140.19624980065367</c:v>
                </c:pt>
                <c:pt idx="232">
                  <c:v>143.71975842037037</c:v>
                </c:pt>
                <c:pt idx="233">
                  <c:v>148.70957186941018</c:v>
                </c:pt>
                <c:pt idx="234">
                  <c:v>152.03611416877007</c:v>
                </c:pt>
                <c:pt idx="235">
                  <c:v>154.92495353400366</c:v>
                </c:pt>
                <c:pt idx="236">
                  <c:v>161.99385592014337</c:v>
                </c:pt>
                <c:pt idx="237">
                  <c:v>167.66210891707894</c:v>
                </c:pt>
                <c:pt idx="238">
                  <c:v>173.85560543496609</c:v>
                </c:pt>
                <c:pt idx="239">
                  <c:v>177.90435757563435</c:v>
                </c:pt>
                <c:pt idx="240">
                  <c:v>181.7561433959458</c:v>
                </c:pt>
                <c:pt idx="241">
                  <c:v>183.85711747975202</c:v>
                </c:pt>
                <c:pt idx="242">
                  <c:v>185.97997671026457</c:v>
                </c:pt>
                <c:pt idx="243">
                  <c:v>191.05733074612965</c:v>
                </c:pt>
                <c:pt idx="244">
                  <c:v>196.33165110235157</c:v>
                </c:pt>
                <c:pt idx="245">
                  <c:v>200.3585180963135</c:v>
                </c:pt>
                <c:pt idx="246">
                  <c:v>207.20856901539011</c:v>
                </c:pt>
                <c:pt idx="247">
                  <c:v>211.95764585066044</c:v>
                </c:pt>
                <c:pt idx="248">
                  <c:v>214.62763374883087</c:v>
                </c:pt>
                <c:pt idx="249">
                  <c:v>216.92557415299396</c:v>
                </c:pt>
                <c:pt idx="250">
                  <c:v>222.76890832358004</c:v>
                </c:pt>
                <c:pt idx="251">
                  <c:v>228.8529791079356</c:v>
                </c:pt>
                <c:pt idx="252">
                  <c:v>234.45557666475221</c:v>
                </c:pt>
                <c:pt idx="253">
                  <c:v>240.60530288922675</c:v>
                </c:pt>
                <c:pt idx="254">
                  <c:v>245.24495399096554</c:v>
                </c:pt>
                <c:pt idx="255">
                  <c:v>247.45535380830333</c:v>
                </c:pt>
                <c:pt idx="256">
                  <c:v>249.75329421246636</c:v>
                </c:pt>
                <c:pt idx="257">
                  <c:v>256.27506793094824</c:v>
                </c:pt>
                <c:pt idx="258">
                  <c:v>260.65209727221122</c:v>
                </c:pt>
                <c:pt idx="259">
                  <c:v>267.63345907152575</c:v>
                </c:pt>
                <c:pt idx="260">
                  <c:v>273.36736750858029</c:v>
                </c:pt>
                <c:pt idx="261">
                  <c:v>278.05078890373164</c:v>
                </c:pt>
                <c:pt idx="262">
                  <c:v>282.51535883181987</c:v>
                </c:pt>
                <c:pt idx="263">
                  <c:v>285.66681995752924</c:v>
                </c:pt>
                <c:pt idx="264">
                  <c:v>295.05554789453834</c:v>
                </c:pt>
                <c:pt idx="265">
                  <c:v>305.3415668465064</c:v>
                </c:pt>
                <c:pt idx="266">
                  <c:v>314.62086904998392</c:v>
                </c:pt>
                <c:pt idx="267">
                  <c:v>323.15607626544676</c:v>
                </c:pt>
                <c:pt idx="268">
                  <c:v>332.82931110963796</c:v>
                </c:pt>
                <c:pt idx="269">
                  <c:v>340.16083525625356</c:v>
                </c:pt>
                <c:pt idx="270">
                  <c:v>344.66917547775438</c:v>
                </c:pt>
                <c:pt idx="271">
                  <c:v>352.63536887885306</c:v>
                </c:pt>
                <c:pt idx="272">
                  <c:v>361.52073844161691</c:v>
                </c:pt>
                <c:pt idx="273">
                  <c:v>370.66872976485655</c:v>
                </c:pt>
                <c:pt idx="274">
                  <c:v>444.00585637771803</c:v>
                </c:pt>
                <c:pt idx="275">
                  <c:v>450.81213700338196</c:v>
                </c:pt>
                <c:pt idx="276">
                  <c:v>455.1016257578197</c:v>
                </c:pt>
                <c:pt idx="277">
                  <c:v>459.98201347332792</c:v>
                </c:pt>
                <c:pt idx="278">
                  <c:v>469.83032949116966</c:v>
                </c:pt>
                <c:pt idx="279">
                  <c:v>477.68709715873678</c:v>
                </c:pt>
                <c:pt idx="280">
                  <c:v>486.41927069455642</c:v>
                </c:pt>
                <c:pt idx="281">
                  <c:v>497.01168170041291</c:v>
                </c:pt>
                <c:pt idx="282">
                  <c:v>508.28253225416512</c:v>
                </c:pt>
                <c:pt idx="283">
                  <c:v>516.0736444816132</c:v>
                </c:pt>
                <c:pt idx="284">
                  <c:v>522.35468158632557</c:v>
                </c:pt>
                <c:pt idx="285">
                  <c:v>529.31415823893383</c:v>
                </c:pt>
                <c:pt idx="286">
                  <c:v>537.76182486757136</c:v>
                </c:pt>
                <c:pt idx="287">
                  <c:v>545.39974106807529</c:v>
                </c:pt>
                <c:pt idx="288">
                  <c:v>554.6133878314339</c:v>
                </c:pt>
                <c:pt idx="289">
                  <c:v>562.95162872653987</c:v>
                </c:pt>
                <c:pt idx="290">
                  <c:v>571.35552506176487</c:v>
                </c:pt>
                <c:pt idx="291">
                  <c:v>574.85714853477521</c:v>
                </c:pt>
                <c:pt idx="292">
                  <c:v>584.68357940591068</c:v>
                </c:pt>
                <c:pt idx="293">
                  <c:v>594.72886174410917</c:v>
                </c:pt>
                <c:pt idx="294">
                  <c:v>602.25735221108152</c:v>
                </c:pt>
                <c:pt idx="295">
                  <c:v>611.84304646844748</c:v>
                </c:pt>
                <c:pt idx="296">
                  <c:v>620.18128736355345</c:v>
                </c:pt>
                <c:pt idx="297">
                  <c:v>626.19970270779004</c:v>
                </c:pt>
                <c:pt idx="298">
                  <c:v>632.39319922567722</c:v>
                </c:pt>
                <c:pt idx="299">
                  <c:v>641.25668364173475</c:v>
                </c:pt>
                <c:pt idx="300">
                  <c:v>650.64541157874385</c:v>
                </c:pt>
                <c:pt idx="301">
                  <c:v>658.10824660559729</c:v>
                </c:pt>
                <c:pt idx="302">
                  <c:v>666.22763603364012</c:v>
                </c:pt>
                <c:pt idx="303">
                  <c:v>673.88743738085043</c:v>
                </c:pt>
                <c:pt idx="304">
                  <c:v>678.48331818917654</c:v>
                </c:pt>
                <c:pt idx="305">
                  <c:v>681.50346843464808</c:v>
                </c:pt>
                <c:pt idx="306">
                  <c:v>692.07399429379825</c:v>
                </c:pt>
                <c:pt idx="307">
                  <c:v>701.46272223080734</c:v>
                </c:pt>
                <c:pt idx="308">
                  <c:v>711.7049708893627</c:v>
                </c:pt>
                <c:pt idx="309">
                  <c:v>717.08871697911627</c:v>
                </c:pt>
                <c:pt idx="310">
                  <c:v>725.18622126045273</c:v>
                </c:pt>
                <c:pt idx="311">
                  <c:v>729.82587236219149</c:v>
                </c:pt>
                <c:pt idx="312">
                  <c:v>734.46552346393025</c:v>
                </c:pt>
                <c:pt idx="313">
                  <c:v>742.05966937102153</c:v>
                </c:pt>
                <c:pt idx="314">
                  <c:v>748.0999698619645</c:v>
                </c:pt>
                <c:pt idx="315">
                  <c:v>755.71600091576204</c:v>
                </c:pt>
                <c:pt idx="316">
                  <c:v>761.20917273904718</c:v>
                </c:pt>
                <c:pt idx="317">
                  <c:v>766.96496632280798</c:v>
                </c:pt>
                <c:pt idx="318">
                  <c:v>772.69887475986252</c:v>
                </c:pt>
                <c:pt idx="319">
                  <c:v>775.52205868497708</c:v>
                </c:pt>
                <c:pt idx="320">
                  <c:v>781.89063637651475</c:v>
                </c:pt>
                <c:pt idx="321">
                  <c:v>790.18510697820818</c:v>
                </c:pt>
                <c:pt idx="322">
                  <c:v>795.45942733443007</c:v>
                </c:pt>
                <c:pt idx="323">
                  <c:v>799.50817947509825</c:v>
                </c:pt>
                <c:pt idx="324">
                  <c:v>805.1545473253276</c:v>
                </c:pt>
                <c:pt idx="325">
                  <c:v>809.79419842706636</c:v>
                </c:pt>
                <c:pt idx="326">
                  <c:v>809.79419842706636</c:v>
                </c:pt>
                <c:pt idx="327">
                  <c:v>812.42041603182417</c:v>
                </c:pt>
                <c:pt idx="328">
                  <c:v>819.20481151078172</c:v>
                </c:pt>
                <c:pt idx="329">
                  <c:v>825.37642288196253</c:v>
                </c:pt>
                <c:pt idx="330">
                  <c:v>830.34435118429622</c:v>
                </c:pt>
                <c:pt idx="331">
                  <c:v>836.36276652853269</c:v>
                </c:pt>
                <c:pt idx="332">
                  <c:v>838.68259207940207</c:v>
                </c:pt>
                <c:pt idx="333">
                  <c:v>841.98724923205566</c:v>
                </c:pt>
                <c:pt idx="334">
                  <c:v>847.61173193557863</c:v>
                </c:pt>
                <c:pt idx="335">
                  <c:v>851.94499098342897</c:v>
                </c:pt>
                <c:pt idx="336">
                  <c:v>856.93480443246881</c:v>
                </c:pt>
                <c:pt idx="337">
                  <c:v>860.19569129170975</c:v>
                </c:pt>
                <c:pt idx="338">
                  <c:v>864.72591665991695</c:v>
                </c:pt>
                <c:pt idx="339">
                  <c:v>867.35213426467476</c:v>
                </c:pt>
                <c:pt idx="340">
                  <c:v>870.37228451014619</c:v>
                </c:pt>
                <c:pt idx="341">
                  <c:v>872.95473182149135</c:v>
                </c:pt>
                <c:pt idx="342">
                  <c:v>875.60283457295554</c:v>
                </c:pt>
                <c:pt idx="343">
                  <c:v>880.26437082140058</c:v>
                </c:pt>
                <c:pt idx="344">
                  <c:v>885.07910309678994</c:v>
                </c:pt>
                <c:pt idx="345">
                  <c:v>888.66826715662546</c:v>
                </c:pt>
                <c:pt idx="346">
                  <c:v>890.02514625241702</c:v>
                </c:pt>
                <c:pt idx="347">
                  <c:v>892.1698906296358</c:v>
                </c:pt>
                <c:pt idx="348">
                  <c:v>898.1883059738725</c:v>
                </c:pt>
                <c:pt idx="349">
                  <c:v>901.75558488700187</c:v>
                </c:pt>
                <c:pt idx="350">
                  <c:v>905.2790935067186</c:v>
                </c:pt>
                <c:pt idx="351">
                  <c:v>908.9776833000858</c:v>
                </c:pt>
                <c:pt idx="352">
                  <c:v>911.99783354555723</c:v>
                </c:pt>
                <c:pt idx="353">
                  <c:v>913.98938189583191</c:v>
                </c:pt>
                <c:pt idx="354">
                  <c:v>915.08363923114769</c:v>
                </c:pt>
                <c:pt idx="355">
                  <c:v>919.11050622510959</c:v>
                </c:pt>
                <c:pt idx="356">
                  <c:v>924.73498892863256</c:v>
                </c:pt>
                <c:pt idx="357">
                  <c:v>926.04809773101147</c:v>
                </c:pt>
                <c:pt idx="358">
                  <c:v>927.75513917410399</c:v>
                </c:pt>
                <c:pt idx="359">
                  <c:v>928.4116935752935</c:v>
                </c:pt>
                <c:pt idx="360">
                  <c:v>930.14062016509229</c:v>
                </c:pt>
                <c:pt idx="361">
                  <c:v>933.40150702433323</c:v>
                </c:pt>
                <c:pt idx="362">
                  <c:v>938.17246900630994</c:v>
                </c:pt>
                <c:pt idx="363">
                  <c:v>941.45524101225715</c:v>
                </c:pt>
                <c:pt idx="364">
                  <c:v>944.6285872846729</c:v>
                </c:pt>
                <c:pt idx="365">
                  <c:v>946.42316931459072</c:v>
                </c:pt>
                <c:pt idx="366">
                  <c:v>948.04267017085806</c:v>
                </c:pt>
                <c:pt idx="367">
                  <c:v>949.26823838641155</c:v>
                </c:pt>
                <c:pt idx="368">
                  <c:v>951.60994908398732</c:v>
                </c:pt>
                <c:pt idx="369">
                  <c:v>954.93649138334717</c:v>
                </c:pt>
                <c:pt idx="370">
                  <c:v>958.24114853600076</c:v>
                </c:pt>
                <c:pt idx="371">
                  <c:v>962.421211556907</c:v>
                </c:pt>
                <c:pt idx="372">
                  <c:v>965.61644297602891</c:v>
                </c:pt>
                <c:pt idx="373">
                  <c:v>968.9211001286825</c:v>
                </c:pt>
                <c:pt idx="374">
                  <c:v>972.07256125439187</c:v>
                </c:pt>
                <c:pt idx="375">
                  <c:v>973.77960269748439</c:v>
                </c:pt>
                <c:pt idx="376">
                  <c:v>977.25934102378847</c:v>
                </c:pt>
                <c:pt idx="377">
                  <c:v>981.5050594848135</c:v>
                </c:pt>
                <c:pt idx="378">
                  <c:v>984.45955429016612</c:v>
                </c:pt>
                <c:pt idx="379">
                  <c:v>987.56724512246285</c:v>
                </c:pt>
                <c:pt idx="380">
                  <c:v>989.79953008650705</c:v>
                </c:pt>
                <c:pt idx="381">
                  <c:v>991.28772006253632</c:v>
                </c:pt>
                <c:pt idx="382">
                  <c:v>993.73885649364365</c:v>
                </c:pt>
                <c:pt idx="383">
                  <c:v>1003.0400438438274</c:v>
                </c:pt>
                <c:pt idx="384">
                  <c:v>1008.1611681731052</c:v>
                </c:pt>
                <c:pt idx="385">
                  <c:v>1011.4439401790526</c:v>
                </c:pt>
                <c:pt idx="386">
                  <c:v>1014.4859755712303</c:v>
                </c:pt>
                <c:pt idx="387">
                  <c:v>1019.3007078466195</c:v>
                </c:pt>
                <c:pt idx="388">
                  <c:v>1022.8461016130426</c:v>
                </c:pt>
                <c:pt idx="389">
                  <c:v>1024.8157648166109</c:v>
                </c:pt>
                <c:pt idx="390">
                  <c:v>1029.3459901848182</c:v>
                </c:pt>
                <c:pt idx="391">
                  <c:v>1034.138837313501</c:v>
                </c:pt>
                <c:pt idx="392">
                  <c:v>1038.1219340140506</c:v>
                </c:pt>
                <c:pt idx="393">
                  <c:v>1041.7548683672987</c:v>
                </c:pt>
                <c:pt idx="394">
                  <c:v>1045.5628838941975</c:v>
                </c:pt>
                <c:pt idx="395">
                  <c:v>1048.9769667803826</c:v>
                </c:pt>
                <c:pt idx="396">
                  <c:v>1049.9180280887542</c:v>
                </c:pt>
                <c:pt idx="397">
                  <c:v>1055.9364434329907</c:v>
                </c:pt>
                <c:pt idx="398">
                  <c:v>1059.8101144000086</c:v>
                </c:pt>
                <c:pt idx="399">
                  <c:v>1062.2831359778222</c:v>
                </c:pt>
                <c:pt idx="400">
                  <c:v>1065.8066445975389</c:v>
                </c:pt>
                <c:pt idx="401">
                  <c:v>1072.0439114088385</c:v>
                </c:pt>
                <c:pt idx="402">
                  <c:v>1074.7795547471278</c:v>
                </c:pt>
                <c:pt idx="403">
                  <c:v>1076.1145486962132</c:v>
                </c:pt>
                <c:pt idx="404">
                  <c:v>1081.0824769985468</c:v>
                </c:pt>
                <c:pt idx="405">
                  <c:v>1084.5403301781446</c:v>
                </c:pt>
                <c:pt idx="406">
                  <c:v>1087.1227774894894</c:v>
                </c:pt>
                <c:pt idx="407">
                  <c:v>1091.4998068307525</c:v>
                </c:pt>
                <c:pt idx="408">
                  <c:v>1098.3717428965354</c:v>
                </c:pt>
                <c:pt idx="409">
                  <c:v>1099.4222299384385</c:v>
                </c:pt>
                <c:pt idx="410">
                  <c:v>1099.4222299384385</c:v>
                </c:pt>
                <c:pt idx="411">
                  <c:v>1101.4137782887133</c:v>
                </c:pt>
                <c:pt idx="412">
                  <c:v>1103.7117186928763</c:v>
                </c:pt>
                <c:pt idx="413">
                  <c:v>1107.7385856868382</c:v>
                </c:pt>
                <c:pt idx="414">
                  <c:v>1113.0129060430602</c:v>
                </c:pt>
                <c:pt idx="415">
                  <c:v>1116.1424820220632</c:v>
                </c:pt>
                <c:pt idx="416">
                  <c:v>1118.8124699202338</c:v>
                </c:pt>
                <c:pt idx="417">
                  <c:v>1123.9992496896305</c:v>
                </c:pt>
                <c:pt idx="418">
                  <c:v>1127.3039068422838</c:v>
                </c:pt>
                <c:pt idx="419">
                  <c:v>1127.6102988961725</c:v>
                </c:pt>
                <c:pt idx="420">
                  <c:v>1131.0243817823575</c:v>
                </c:pt>
                <c:pt idx="421">
                  <c:v>1135.5546071505646</c:v>
                </c:pt>
                <c:pt idx="422">
                  <c:v>1136.8458308062372</c:v>
                </c:pt>
                <c:pt idx="423">
                  <c:v>1137.2616485936571</c:v>
                </c:pt>
                <c:pt idx="424">
                  <c:v>1139.7127850247646</c:v>
                </c:pt>
                <c:pt idx="425">
                  <c:v>1142.2295768959907</c:v>
                </c:pt>
                <c:pt idx="426">
                  <c:v>1147.941600186339</c:v>
                </c:pt>
                <c:pt idx="427">
                  <c:v>1149.0796278150672</c:v>
                </c:pt>
                <c:pt idx="428">
                  <c:v>1155.1855837461292</c:v>
                </c:pt>
                <c:pt idx="429">
                  <c:v>1157.0677063628723</c:v>
                </c:pt>
                <c:pt idx="430">
                  <c:v>1157.2865578299354</c:v>
                </c:pt>
                <c:pt idx="431">
                  <c:v>1162.5608781861572</c:v>
                </c:pt>
                <c:pt idx="432">
                  <c:v>1165.4278324046845</c:v>
                </c:pt>
                <c:pt idx="433">
                  <c:v>1167.7695431022603</c:v>
                </c:pt>
                <c:pt idx="434">
                  <c:v>1170.7021527609063</c:v>
                </c:pt>
                <c:pt idx="435">
                  <c:v>1172.5623902309433</c:v>
                </c:pt>
                <c:pt idx="436">
                  <c:v>1174.0505802069727</c:v>
                </c:pt>
                <c:pt idx="437">
                  <c:v>1174.5758237279242</c:v>
                </c:pt>
                <c:pt idx="438">
                  <c:v>1174.5758237279242</c:v>
                </c:pt>
                <c:pt idx="439">
                  <c:v>1178.2087580811726</c:v>
                </c:pt>
                <c:pt idx="440">
                  <c:v>1182.5857874224355</c:v>
                </c:pt>
                <c:pt idx="441">
                  <c:v>1186.8533910301669</c:v>
                </c:pt>
                <c:pt idx="442">
                  <c:v>1190.2455887696458</c:v>
                </c:pt>
                <c:pt idx="443">
                  <c:v>1192.2152519732142</c:v>
                </c:pt>
                <c:pt idx="444">
                  <c:v>1193.1125429881729</c:v>
                </c:pt>
                <c:pt idx="445">
                  <c:v>1193.7253270959498</c:v>
                </c:pt>
                <c:pt idx="446">
                  <c:v>1196.4828555809456</c:v>
                </c:pt>
                <c:pt idx="447">
                  <c:v>1199.8093978803054</c:v>
                </c:pt>
                <c:pt idx="448">
                  <c:v>1202.5012709251821</c:v>
                </c:pt>
                <c:pt idx="449">
                  <c:v>1205.696502344304</c:v>
                </c:pt>
                <c:pt idx="450">
                  <c:v>1208.8260783233072</c:v>
                </c:pt>
                <c:pt idx="451">
                  <c:v>1211.7368028352471</c:v>
                </c:pt>
                <c:pt idx="452">
                  <c:v>1213.5094997184585</c:v>
                </c:pt>
                <c:pt idx="453">
                  <c:v>1217.0548934848816</c:v>
                </c:pt>
                <c:pt idx="454">
                  <c:v>1219.7905368231709</c:v>
                </c:pt>
                <c:pt idx="455">
                  <c:v>1222.4605247213412</c:v>
                </c:pt>
                <c:pt idx="456">
                  <c:v>1224.2769918979654</c:v>
                </c:pt>
                <c:pt idx="457">
                  <c:v>1226.0715739278833</c:v>
                </c:pt>
                <c:pt idx="458">
                  <c:v>1227.8880411045075</c:v>
                </c:pt>
                <c:pt idx="459">
                  <c:v>1229.9233597481948</c:v>
                </c:pt>
                <c:pt idx="460">
                  <c:v>1235.8761196523126</c:v>
                </c:pt>
                <c:pt idx="461">
                  <c:v>1239.4433985654418</c:v>
                </c:pt>
                <c:pt idx="462">
                  <c:v>1243.7766576132922</c:v>
                </c:pt>
                <c:pt idx="463">
                  <c:v>1250.1233501581235</c:v>
                </c:pt>
                <c:pt idx="464">
                  <c:v>1255.1131636071634</c:v>
                </c:pt>
                <c:pt idx="465">
                  <c:v>1261.6130521789389</c:v>
                </c:pt>
                <c:pt idx="466">
                  <c:v>1264.5018915441724</c:v>
                </c:pt>
                <c:pt idx="467">
                  <c:v>1268.3974476578965</c:v>
                </c:pt>
                <c:pt idx="468">
                  <c:v>1273.1465244931667</c:v>
                </c:pt>
                <c:pt idx="469">
                  <c:v>1281.2002584810907</c:v>
                </c:pt>
                <c:pt idx="470">
                  <c:v>1289.5822696696093</c:v>
                </c:pt>
                <c:pt idx="471">
                  <c:v>1293.0620079959133</c:v>
                </c:pt>
                <c:pt idx="472">
                  <c:v>1294.8128197324186</c:v>
                </c:pt>
                <c:pt idx="473">
                  <c:v>1296.2134691216227</c:v>
                </c:pt>
                <c:pt idx="474">
                  <c:v>1301.6409855047889</c:v>
                </c:pt>
                <c:pt idx="475">
                  <c:v>1308.5566918639845</c:v>
                </c:pt>
                <c:pt idx="476">
                  <c:v>1314.9252695555219</c:v>
                </c:pt>
                <c:pt idx="477">
                  <c:v>1326.6775933368131</c:v>
                </c:pt>
                <c:pt idx="478">
                  <c:v>1338.8457349055245</c:v>
                </c:pt>
                <c:pt idx="479">
                  <c:v>1345.3675086240062</c:v>
                </c:pt>
                <c:pt idx="480">
                  <c:v>1349.0879835640797</c:v>
                </c:pt>
                <c:pt idx="481">
                  <c:v>1358.7831035549773</c:v>
                </c:pt>
                <c:pt idx="482">
                  <c:v>1369.9882986686107</c:v>
                </c:pt>
                <c:pt idx="483">
                  <c:v>1377.6043297224082</c:v>
                </c:pt>
                <c:pt idx="484">
                  <c:v>1389.8818970246509</c:v>
                </c:pt>
                <c:pt idx="485">
                  <c:v>1397.6948943988054</c:v>
                </c:pt>
                <c:pt idx="486">
                  <c:v>1402.7503632879641</c:v>
                </c:pt>
                <c:pt idx="487">
                  <c:v>1406.1644461741491</c:v>
                </c:pt>
                <c:pt idx="488">
                  <c:v>1417.9824253955592</c:v>
                </c:pt>
                <c:pt idx="489">
                  <c:v>1426.9553355451485</c:v>
                </c:pt>
                <c:pt idx="490">
                  <c:v>1441.4651878114353</c:v>
                </c:pt>
                <c:pt idx="491">
                  <c:v>1450.1754762005485</c:v>
                </c:pt>
                <c:pt idx="492">
                  <c:v>1463.5035305446945</c:v>
                </c:pt>
                <c:pt idx="493">
                  <c:v>1467.2240054847678</c:v>
                </c:pt>
                <c:pt idx="494">
                  <c:v>1473.4175020026551</c:v>
                </c:pt>
                <c:pt idx="495">
                  <c:v>1484.2725347689873</c:v>
                </c:pt>
                <c:pt idx="496">
                  <c:v>1494.9962566550817</c:v>
                </c:pt>
                <c:pt idx="497">
                  <c:v>1505.8512894214139</c:v>
                </c:pt>
                <c:pt idx="498">
                  <c:v>1515.6339499991366</c:v>
                </c:pt>
                <c:pt idx="499">
                  <c:v>1528.7431528762193</c:v>
                </c:pt>
                <c:pt idx="500">
                  <c:v>1537.4972115587452</c:v>
                </c:pt>
                <c:pt idx="501">
                  <c:v>1543.3843160227441</c:v>
                </c:pt>
                <c:pt idx="502">
                  <c:v>1554.4363151094331</c:v>
                </c:pt>
                <c:pt idx="503">
                  <c:v>1570.7188642589313</c:v>
                </c:pt>
                <c:pt idx="504">
                  <c:v>1581.5301267318509</c:v>
                </c:pt>
                <c:pt idx="505">
                  <c:v>1591.0282804023916</c:v>
                </c:pt>
                <c:pt idx="506">
                  <c:v>1606.1728019231616</c:v>
                </c:pt>
                <c:pt idx="507">
                  <c:v>1612.6726904949371</c:v>
                </c:pt>
                <c:pt idx="508">
                  <c:v>1620.8796205098051</c:v>
                </c:pt>
                <c:pt idx="509">
                  <c:v>1630.0057266863387</c:v>
                </c:pt>
                <c:pt idx="510">
                  <c:v>1642.6115711891759</c:v>
                </c:pt>
                <c:pt idx="511">
                  <c:v>1654.2544692369356</c:v>
                </c:pt>
                <c:pt idx="512">
                  <c:v>1666.2256444852899</c:v>
                </c:pt>
                <c:pt idx="513">
                  <c:v>1678.4375563474136</c:v>
                </c:pt>
                <c:pt idx="514">
                  <c:v>1687.5198922305344</c:v>
                </c:pt>
                <c:pt idx="515">
                  <c:v>1695.135923284332</c:v>
                </c:pt>
                <c:pt idx="516">
                  <c:v>1709.0767617362546</c:v>
                </c:pt>
                <c:pt idx="517">
                  <c:v>1723.0832556282962</c:v>
                </c:pt>
                <c:pt idx="518">
                  <c:v>1735.9298367449032</c:v>
                </c:pt>
                <c:pt idx="519">
                  <c:v>1748.0323228734953</c:v>
                </c:pt>
                <c:pt idx="520">
                  <c:v>1759.8065318014926</c:v>
                </c:pt>
                <c:pt idx="521">
                  <c:v>1769.7861586995723</c:v>
                </c:pt>
                <c:pt idx="522">
                  <c:v>1777.3803046066635</c:v>
                </c:pt>
                <c:pt idx="523">
                  <c:v>1793.4002319956862</c:v>
                </c:pt>
                <c:pt idx="524">
                  <c:v>1809.1794227709393</c:v>
                </c:pt>
                <c:pt idx="525">
                  <c:v>1822.41993652826</c:v>
                </c:pt>
                <c:pt idx="526">
                  <c:v>1837.0610996747846</c:v>
                </c:pt>
                <c:pt idx="527">
                  <c:v>1852.0961954620229</c:v>
                </c:pt>
                <c:pt idx="528">
                  <c:v>1861.8788560397459</c:v>
                </c:pt>
                <c:pt idx="529">
                  <c:v>1867.7440753570381</c:v>
                </c:pt>
                <c:pt idx="530">
                  <c:v>1882.7572859975701</c:v>
                </c:pt>
                <c:pt idx="531">
                  <c:v>1895.5819819674707</c:v>
                </c:pt>
                <c:pt idx="532">
                  <c:v>1909.7197867397501</c:v>
                </c:pt>
                <c:pt idx="533">
                  <c:v>1921.2751442006845</c:v>
                </c:pt>
                <c:pt idx="534">
                  <c:v>1931.298541392177</c:v>
                </c:pt>
                <c:pt idx="535">
                  <c:v>1942.1316890118026</c:v>
                </c:pt>
                <c:pt idx="536">
                  <c:v>1948.7191181704034</c:v>
                </c:pt>
                <c:pt idx="537">
                  <c:v>1958.5017787481263</c:v>
                </c:pt>
                <c:pt idx="538">
                  <c:v>1975.8129297928213</c:v>
                </c:pt>
                <c:pt idx="539">
                  <c:v>1991.2419582207735</c:v>
                </c:pt>
                <c:pt idx="540">
                  <c:v>2001.1340445320277</c:v>
                </c:pt>
                <c:pt idx="541">
                  <c:v>2012.9739089001444</c:v>
                </c:pt>
                <c:pt idx="542">
                  <c:v>2020.3710884868788</c:v>
                </c:pt>
                <c:pt idx="543">
                  <c:v>2025.8642603101637</c:v>
                </c:pt>
                <c:pt idx="544">
                  <c:v>2038.4263345195886</c:v>
                </c:pt>
                <c:pt idx="545">
                  <c:v>2049.9379216871102</c:v>
                </c:pt>
                <c:pt idx="546">
                  <c:v>2063.8568749923265</c:v>
                </c:pt>
                <c:pt idx="547">
                  <c:v>2074.0991236508817</c:v>
                </c:pt>
                <c:pt idx="548">
                  <c:v>2087.4490631417339</c:v>
                </c:pt>
                <c:pt idx="549">
                  <c:v>2092.0887142434726</c:v>
                </c:pt>
                <c:pt idx="550">
                  <c:v>2098.8731097224304</c:v>
                </c:pt>
                <c:pt idx="551">
                  <c:v>2112.376245240227</c:v>
                </c:pt>
                <c:pt idx="552">
                  <c:v>2122.4871830185443</c:v>
                </c:pt>
                <c:pt idx="553">
                  <c:v>2132.4668099166238</c:v>
                </c:pt>
                <c:pt idx="554">
                  <c:v>2142.6434031350605</c:v>
                </c:pt>
                <c:pt idx="555">
                  <c:v>2149.7998461080251</c:v>
                </c:pt>
                <c:pt idx="556">
                  <c:v>2155.7088357187304</c:v>
                </c:pt>
                <c:pt idx="557">
                  <c:v>2161.8366767964985</c:v>
                </c:pt>
                <c:pt idx="558">
                  <c:v>2172.2102363352919</c:v>
                </c:pt>
                <c:pt idx="559">
                  <c:v>2180.6360178172231</c:v>
                </c:pt>
                <c:pt idx="560">
                  <c:v>2193.9859573080753</c:v>
                </c:pt>
                <c:pt idx="561">
                  <c:v>2203.7248475923852</c:v>
                </c:pt>
                <c:pt idx="562">
                  <c:v>2213.8576705174096</c:v>
                </c:pt>
                <c:pt idx="563">
                  <c:v>2219.8979710083522</c:v>
                </c:pt>
                <c:pt idx="564">
                  <c:v>2222.4147628795781</c:v>
                </c:pt>
                <c:pt idx="565">
                  <c:v>2231.3001324423421</c:v>
                </c:pt>
                <c:pt idx="566">
                  <c:v>2240.6232049392324</c:v>
                </c:pt>
                <c:pt idx="567">
                  <c:v>2250.1870140498922</c:v>
                </c:pt>
                <c:pt idx="568">
                  <c:v>2255.7896116067086</c:v>
                </c:pt>
                <c:pt idx="569">
                  <c:v>2262.0268784180084</c:v>
                </c:pt>
                <c:pt idx="570">
                  <c:v>2266.9510364269295</c:v>
                </c:pt>
                <c:pt idx="571">
                  <c:v>2269.9493015256944</c:v>
                </c:pt>
                <c:pt idx="572">
                  <c:v>2278.3531978609194</c:v>
                </c:pt>
                <c:pt idx="573">
                  <c:v>2283.758829097379</c:v>
                </c:pt>
                <c:pt idx="574">
                  <c:v>2294.0448480493474</c:v>
                </c:pt>
                <c:pt idx="575">
                  <c:v>2300.413425740885</c:v>
                </c:pt>
                <c:pt idx="576">
                  <c:v>2310.7651001329718</c:v>
                </c:pt>
                <c:pt idx="577">
                  <c:v>2313.7195949383245</c:v>
                </c:pt>
                <c:pt idx="578">
                  <c:v>2314.8357374203465</c:v>
                </c:pt>
                <c:pt idx="579">
                  <c:v>2320.8103824711707</c:v>
                </c:pt>
                <c:pt idx="580">
                  <c:v>2329.6082114471092</c:v>
                </c:pt>
                <c:pt idx="581">
                  <c:v>2336.1737554590036</c:v>
                </c:pt>
                <c:pt idx="582">
                  <c:v>2342.2140559499467</c:v>
                </c:pt>
                <c:pt idx="583">
                  <c:v>2346.3722338241464</c:v>
                </c:pt>
                <c:pt idx="584">
                  <c:v>2348.3200118810082</c:v>
                </c:pt>
                <c:pt idx="585">
                  <c:v>2351.7559799139003</c:v>
                </c:pt>
                <c:pt idx="586">
                  <c:v>2362.7423235604697</c:v>
                </c:pt>
                <c:pt idx="587">
                  <c:v>2367.2068934885579</c:v>
                </c:pt>
                <c:pt idx="588">
                  <c:v>2372.0872812040666</c:v>
                </c:pt>
                <c:pt idx="589">
                  <c:v>2376.0484927579096</c:v>
                </c:pt>
                <c:pt idx="590">
                  <c:v>2381.432238847663</c:v>
                </c:pt>
                <c:pt idx="591">
                  <c:v>2384.0803415991272</c:v>
                </c:pt>
                <c:pt idx="592">
                  <c:v>2386.3782820032902</c:v>
                </c:pt>
                <c:pt idx="593">
                  <c:v>2387.7789313924945</c:v>
                </c:pt>
                <c:pt idx="594">
                  <c:v>2394.3444754043885</c:v>
                </c:pt>
                <c:pt idx="595">
                  <c:v>2399.7501066408486</c:v>
                </c:pt>
                <c:pt idx="596">
                  <c:v>2403.8863993683422</c:v>
                </c:pt>
                <c:pt idx="597">
                  <c:v>2408.8980979640883</c:v>
                </c:pt>
                <c:pt idx="598">
                  <c:v>2412.1152145299166</c:v>
                </c:pt>
                <c:pt idx="599">
                  <c:v>2415.0697093352692</c:v>
                </c:pt>
                <c:pt idx="600">
                  <c:v>2420.6941920387922</c:v>
                </c:pt>
                <c:pt idx="601">
                  <c:v>2425.0055659399359</c:v>
                </c:pt>
                <c:pt idx="602">
                  <c:v>2428.5071894129464</c:v>
                </c:pt>
                <c:pt idx="603">
                  <c:v>2431.8118465656003</c:v>
                </c:pt>
                <c:pt idx="604">
                  <c:v>2435.1602740116664</c:v>
                </c:pt>
                <c:pt idx="605">
                  <c:v>2436.3420719338073</c:v>
                </c:pt>
                <c:pt idx="606">
                  <c:v>2437.63329558948</c:v>
                </c:pt>
                <c:pt idx="607">
                  <c:v>2442.535568451694</c:v>
                </c:pt>
                <c:pt idx="608">
                  <c:v>2447.0220235264892</c:v>
                </c:pt>
                <c:pt idx="609">
                  <c:v>2451.2458568408078</c:v>
                </c:pt>
                <c:pt idx="610">
                  <c:v>2455.4040347150076</c:v>
                </c:pt>
                <c:pt idx="611">
                  <c:v>2458.9275433347239</c:v>
                </c:pt>
                <c:pt idx="612">
                  <c:v>2460.85343624488</c:v>
                </c:pt>
                <c:pt idx="613">
                  <c:v>2462.3197410742032</c:v>
                </c:pt>
                <c:pt idx="614">
                  <c:v>2465.8651348406265</c:v>
                </c:pt>
                <c:pt idx="615">
                  <c:v>2469.7606909543501</c:v>
                </c:pt>
                <c:pt idx="616">
                  <c:v>2472.189942238751</c:v>
                </c:pt>
                <c:pt idx="617">
                  <c:v>2475.1882073375164</c:v>
                </c:pt>
                <c:pt idx="618">
                  <c:v>2480.8126900410393</c:v>
                </c:pt>
                <c:pt idx="619">
                  <c:v>2481.8194067895297</c:v>
                </c:pt>
                <c:pt idx="620">
                  <c:v>2481.8194067895297</c:v>
                </c:pt>
                <c:pt idx="621">
                  <c:v>2487.028071705633</c:v>
                </c:pt>
                <c:pt idx="622">
                  <c:v>2490.8798575259439</c:v>
                </c:pt>
                <c:pt idx="623">
                  <c:v>2494.22828497201</c:v>
                </c:pt>
                <c:pt idx="624">
                  <c:v>2497.1171243372437</c:v>
                </c:pt>
                <c:pt idx="625">
                  <c:v>2501.1658764779122</c:v>
                </c:pt>
                <c:pt idx="626">
                  <c:v>2502.9385733611234</c:v>
                </c:pt>
                <c:pt idx="627">
                  <c:v>2504.2735673102088</c:v>
                </c:pt>
                <c:pt idx="628">
                  <c:v>2506.2432305137772</c:v>
                </c:pt>
                <c:pt idx="629">
                  <c:v>2507.5782244628622</c:v>
                </c:pt>
                <c:pt idx="630">
                  <c:v>2509.8761648670256</c:v>
                </c:pt>
                <c:pt idx="631">
                  <c:v>2511.8020577771813</c:v>
                </c:pt>
                <c:pt idx="632">
                  <c:v>2513.4872140735674</c:v>
                </c:pt>
                <c:pt idx="633">
                  <c:v>2513.7717209807497</c:v>
                </c:pt>
                <c:pt idx="634">
                  <c:v>2513.7717209807497</c:v>
                </c:pt>
                <c:pt idx="635">
                  <c:v>2515.7851544777304</c:v>
                </c:pt>
                <c:pt idx="636">
                  <c:v>2517.623506801061</c:v>
                </c:pt>
                <c:pt idx="637">
                  <c:v>2520.7093124866515</c:v>
                </c:pt>
                <c:pt idx="638">
                  <c:v>2521.7160292351418</c:v>
                </c:pt>
                <c:pt idx="639">
                  <c:v>2522.0224212890303</c:v>
                </c:pt>
                <c:pt idx="640">
                  <c:v>2522.1537321692686</c:v>
                </c:pt>
                <c:pt idx="641">
                  <c:v>2522.1537321692686</c:v>
                </c:pt>
                <c:pt idx="642">
                  <c:v>2522.9853677441083</c:v>
                </c:pt>
                <c:pt idx="643">
                  <c:v>2523.8607736123608</c:v>
                </c:pt>
                <c:pt idx="644">
                  <c:v>2525.0863418279141</c:v>
                </c:pt>
                <c:pt idx="645">
                  <c:v>2525.8960922560482</c:v>
                </c:pt>
                <c:pt idx="646">
                  <c:v>2526.8152684177135</c:v>
                </c:pt>
                <c:pt idx="647">
                  <c:v>2527.5374782590216</c:v>
                </c:pt>
                <c:pt idx="648">
                  <c:v>2527.5374782590216</c:v>
                </c:pt>
                <c:pt idx="649">
                  <c:v>2527.5374782590216</c:v>
                </c:pt>
                <c:pt idx="650">
                  <c:v>2528.7630464745753</c:v>
                </c:pt>
                <c:pt idx="651">
                  <c:v>2529.5290266092961</c:v>
                </c:pt>
                <c:pt idx="652">
                  <c:v>2530.6451690913186</c:v>
                </c:pt>
                <c:pt idx="653">
                  <c:v>2531.2360680523889</c:v>
                </c:pt>
                <c:pt idx="654">
                  <c:v>2531.3017234925078</c:v>
                </c:pt>
                <c:pt idx="655">
                  <c:v>2531.3673789326267</c:v>
                </c:pt>
                <c:pt idx="656">
                  <c:v>2532.1990145074665</c:v>
                </c:pt>
                <c:pt idx="657">
                  <c:v>2532.9212243487755</c:v>
                </c:pt>
                <c:pt idx="658">
                  <c:v>2533.6434341900836</c:v>
                </c:pt>
                <c:pt idx="659">
                  <c:v>2534.2124480044477</c:v>
                </c:pt>
                <c:pt idx="660">
                  <c:v>2534.7158063786928</c:v>
                </c:pt>
                <c:pt idx="661">
                  <c:v>2534.8033469655184</c:v>
                </c:pt>
                <c:pt idx="662">
                  <c:v>2534.8690024056373</c:v>
                </c:pt>
                <c:pt idx="663">
                  <c:v>2535.4161310732948</c:v>
                </c:pt>
                <c:pt idx="664">
                  <c:v>2535.7444082738898</c:v>
                </c:pt>
                <c:pt idx="665">
                  <c:v>2536.247766648135</c:v>
                </c:pt>
                <c:pt idx="666">
                  <c:v>2536.8386656092052</c:v>
                </c:pt>
                <c:pt idx="667">
                  <c:v>2537.4076794235698</c:v>
                </c:pt>
                <c:pt idx="668">
                  <c:v>2537.5827605972204</c:v>
                </c:pt>
                <c:pt idx="669">
                  <c:v>2537.5827605972204</c:v>
                </c:pt>
                <c:pt idx="670">
                  <c:v>2538.4362813187668</c:v>
                </c:pt>
                <c:pt idx="671">
                  <c:v>2538.8958693995992</c:v>
                </c:pt>
                <c:pt idx="672">
                  <c:v>2539.3116871870193</c:v>
                </c:pt>
                <c:pt idx="673">
                  <c:v>2539.8807010013834</c:v>
                </c:pt>
                <c:pt idx="674">
                  <c:v>2540.6685662828108</c:v>
                </c:pt>
                <c:pt idx="675">
                  <c:v>2540.9530731899927</c:v>
                </c:pt>
                <c:pt idx="676">
                  <c:v>2540.9530731899927</c:v>
                </c:pt>
                <c:pt idx="677">
                  <c:v>2541.806593911539</c:v>
                </c:pt>
                <c:pt idx="678">
                  <c:v>2542.2880671390781</c:v>
                </c:pt>
                <c:pt idx="679">
                  <c:v>2542.7038849264977</c:v>
                </c:pt>
                <c:pt idx="680">
                  <c:v>2543.2510135941561</c:v>
                </c:pt>
                <c:pt idx="681">
                  <c:v>2543.6668313815758</c:v>
                </c:pt>
                <c:pt idx="682">
                  <c:v>2543.7543719684008</c:v>
                </c:pt>
                <c:pt idx="683">
                  <c:v>2543.7543719684008</c:v>
                </c:pt>
                <c:pt idx="684">
                  <c:v>2544.1483046091148</c:v>
                </c:pt>
                <c:pt idx="685">
                  <c:v>2545.1112510641924</c:v>
                </c:pt>
                <c:pt idx="686">
                  <c:v>2545.5270688516125</c:v>
                </c:pt>
                <c:pt idx="687">
                  <c:v>2546.1398529593894</c:v>
                </c:pt>
                <c:pt idx="688">
                  <c:v>2546.8620628006979</c:v>
                </c:pt>
                <c:pt idx="689">
                  <c:v>2546.9277182408168</c:v>
                </c:pt>
                <c:pt idx="690">
                  <c:v>2546.9277182408168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5F-4E07-9CF7-287B372067CA}"/>
            </c:ext>
          </c:extLst>
        </c:ser>
        <c:ser>
          <c:idx val="1"/>
          <c:order val="1"/>
          <c:tx>
            <c:strRef>
              <c:f>'Mortalidad Grulac fin'!$A$30</c:f>
              <c:strCache>
                <c:ptCount val="1"/>
                <c:pt idx="0">
                  <c:v>Bolivia (Plurinational State of)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fin'!$B$30:$ZP$30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0.42144952168429439</c:v>
                </c:pt>
                <c:pt idx="89">
                  <c:v>0.50573942602115318</c:v>
                </c:pt>
                <c:pt idx="90">
                  <c:v>0.59002933035801208</c:v>
                </c:pt>
                <c:pt idx="91">
                  <c:v>0.67431923469487098</c:v>
                </c:pt>
                <c:pt idx="92">
                  <c:v>0.75860913903172977</c:v>
                </c:pt>
                <c:pt idx="93">
                  <c:v>0.84289904336858879</c:v>
                </c:pt>
                <c:pt idx="94">
                  <c:v>0.84289904336858879</c:v>
                </c:pt>
                <c:pt idx="95">
                  <c:v>0.92718894770544757</c:v>
                </c:pt>
                <c:pt idx="96">
                  <c:v>1.1800586607160242</c:v>
                </c:pt>
                <c:pt idx="97">
                  <c:v>1.264348565052883</c:v>
                </c:pt>
                <c:pt idx="98">
                  <c:v>1.5172182780634595</c:v>
                </c:pt>
                <c:pt idx="99">
                  <c:v>1.6015081824003186</c:v>
                </c:pt>
                <c:pt idx="100">
                  <c:v>1.6857980867371776</c:v>
                </c:pt>
                <c:pt idx="101">
                  <c:v>2.0229577040846127</c:v>
                </c:pt>
                <c:pt idx="102">
                  <c:v>2.2758274170951895</c:v>
                </c:pt>
                <c:pt idx="103">
                  <c:v>2.3601173214320483</c:v>
                </c:pt>
                <c:pt idx="104">
                  <c:v>2.3601173214320483</c:v>
                </c:pt>
                <c:pt idx="105">
                  <c:v>2.4444072257689076</c:v>
                </c:pt>
                <c:pt idx="106">
                  <c:v>2.6129870344426251</c:v>
                </c:pt>
                <c:pt idx="107">
                  <c:v>2.6129870344426251</c:v>
                </c:pt>
                <c:pt idx="108">
                  <c:v>2.6972769387794839</c:v>
                </c:pt>
                <c:pt idx="109">
                  <c:v>2.7815668431163427</c:v>
                </c:pt>
                <c:pt idx="110">
                  <c:v>2.8658567474532015</c:v>
                </c:pt>
                <c:pt idx="111">
                  <c:v>3.1187264604637783</c:v>
                </c:pt>
                <c:pt idx="112">
                  <c:v>3.3715961734743551</c:v>
                </c:pt>
                <c:pt idx="113">
                  <c:v>3.6244658864849315</c:v>
                </c:pt>
                <c:pt idx="114">
                  <c:v>3.7087557908217903</c:v>
                </c:pt>
                <c:pt idx="115">
                  <c:v>3.8773355994955079</c:v>
                </c:pt>
                <c:pt idx="116">
                  <c:v>4.2144952168429439</c:v>
                </c:pt>
                <c:pt idx="117">
                  <c:v>4.4673649298535203</c:v>
                </c:pt>
                <c:pt idx="118">
                  <c:v>4.6359447385272379</c:v>
                </c:pt>
                <c:pt idx="119">
                  <c:v>4.973104355874673</c:v>
                </c:pt>
                <c:pt idx="120">
                  <c:v>5.2259740688852503</c:v>
                </c:pt>
                <c:pt idx="121">
                  <c:v>5.5631336862326854</c:v>
                </c:pt>
                <c:pt idx="122">
                  <c:v>5.9845832079169803</c:v>
                </c:pt>
                <c:pt idx="123">
                  <c:v>6.4060327296012742</c:v>
                </c:pt>
                <c:pt idx="124">
                  <c:v>6.911772155622427</c:v>
                </c:pt>
                <c:pt idx="125">
                  <c:v>7.248931772969863</c:v>
                </c:pt>
                <c:pt idx="126">
                  <c:v>7.6703812946541579</c:v>
                </c:pt>
                <c:pt idx="127">
                  <c:v>8.5975702423596037</c:v>
                </c:pt>
                <c:pt idx="128">
                  <c:v>8.9347298597070406</c:v>
                </c:pt>
                <c:pt idx="129">
                  <c:v>9.6090490944019109</c:v>
                </c:pt>
                <c:pt idx="130">
                  <c:v>9.9462087117493461</c:v>
                </c:pt>
                <c:pt idx="131">
                  <c:v>10.283368329096783</c:v>
                </c:pt>
                <c:pt idx="132">
                  <c:v>10.789107755117936</c:v>
                </c:pt>
                <c:pt idx="133">
                  <c:v>11.969166415833961</c:v>
                </c:pt>
                <c:pt idx="134">
                  <c:v>12.812065459202548</c:v>
                </c:pt>
                <c:pt idx="135">
                  <c:v>13.823544311244854</c:v>
                </c:pt>
                <c:pt idx="136">
                  <c:v>13.907834215581714</c:v>
                </c:pt>
                <c:pt idx="137">
                  <c:v>14.244993832929151</c:v>
                </c:pt>
                <c:pt idx="138">
                  <c:v>14.666443354613444</c:v>
                </c:pt>
                <c:pt idx="139">
                  <c:v>15.930791919666326</c:v>
                </c:pt>
                <c:pt idx="140">
                  <c:v>16.773690963034916</c:v>
                </c:pt>
                <c:pt idx="141">
                  <c:v>18.122329432424657</c:v>
                </c:pt>
                <c:pt idx="142">
                  <c:v>19.386677997477541</c:v>
                </c:pt>
                <c:pt idx="143">
                  <c:v>20.229577040846127</c:v>
                </c:pt>
                <c:pt idx="144">
                  <c:v>21.072476084214721</c:v>
                </c:pt>
                <c:pt idx="145">
                  <c:v>21.999665031920166</c:v>
                </c:pt>
                <c:pt idx="146">
                  <c:v>23.095433788299331</c:v>
                </c:pt>
                <c:pt idx="147">
                  <c:v>23.601173214320482</c:v>
                </c:pt>
                <c:pt idx="148">
                  <c:v>24.696941970699648</c:v>
                </c:pt>
                <c:pt idx="149">
                  <c:v>25.286971301057662</c:v>
                </c:pt>
                <c:pt idx="150">
                  <c:v>26.129870344426248</c:v>
                </c:pt>
                <c:pt idx="151">
                  <c:v>26.382740057436827</c:v>
                </c:pt>
                <c:pt idx="152">
                  <c:v>28.911437187542592</c:v>
                </c:pt>
                <c:pt idx="153">
                  <c:v>31.693004030658933</c:v>
                </c:pt>
                <c:pt idx="154">
                  <c:v>33.715961734743551</c:v>
                </c:pt>
                <c:pt idx="155">
                  <c:v>34.980310299796429</c:v>
                </c:pt>
                <c:pt idx="156">
                  <c:v>35.991789151838738</c:v>
                </c:pt>
                <c:pt idx="157">
                  <c:v>38.267616568933924</c:v>
                </c:pt>
                <c:pt idx="158">
                  <c:v>39.194805516639377</c:v>
                </c:pt>
                <c:pt idx="159">
                  <c:v>40.03770456000796</c:v>
                </c:pt>
                <c:pt idx="160">
                  <c:v>41.049183412050269</c:v>
                </c:pt>
                <c:pt idx="161">
                  <c:v>43.156431020471743</c:v>
                </c:pt>
                <c:pt idx="162">
                  <c:v>44.926519011545778</c:v>
                </c:pt>
                <c:pt idx="163">
                  <c:v>47.118056524304109</c:v>
                </c:pt>
                <c:pt idx="164">
                  <c:v>49.309594037062439</c:v>
                </c:pt>
                <c:pt idx="165">
                  <c:v>51.501131549820769</c:v>
                </c:pt>
                <c:pt idx="166">
                  <c:v>53.271219540894805</c:v>
                </c:pt>
                <c:pt idx="167">
                  <c:v>55.547046957989998</c:v>
                </c:pt>
                <c:pt idx="168">
                  <c:v>57.232845044727178</c:v>
                </c:pt>
                <c:pt idx="169">
                  <c:v>58.750063322790631</c:v>
                </c:pt>
                <c:pt idx="170">
                  <c:v>60.267281600854091</c:v>
                </c:pt>
                <c:pt idx="171">
                  <c:v>62.374529209275558</c:v>
                </c:pt>
                <c:pt idx="172">
                  <c:v>65.156096052391902</c:v>
                </c:pt>
                <c:pt idx="173">
                  <c:v>69.117721556224268</c:v>
                </c:pt>
                <c:pt idx="174">
                  <c:v>71.309259068982612</c:v>
                </c:pt>
                <c:pt idx="175">
                  <c:v>73.837956199088367</c:v>
                </c:pt>
                <c:pt idx="176">
                  <c:v>76.956682659552158</c:v>
                </c:pt>
                <c:pt idx="177">
                  <c:v>78.726770650626193</c:v>
                </c:pt>
                <c:pt idx="178">
                  <c:v>81.761207206753099</c:v>
                </c:pt>
                <c:pt idx="179">
                  <c:v>85.469962997574896</c:v>
                </c:pt>
                <c:pt idx="180">
                  <c:v>90.274487544775852</c:v>
                </c:pt>
                <c:pt idx="181">
                  <c:v>94.657562570292512</c:v>
                </c:pt>
                <c:pt idx="182">
                  <c:v>101.2321751085675</c:v>
                </c:pt>
                <c:pt idx="183">
                  <c:v>107.13246841214763</c:v>
                </c:pt>
                <c:pt idx="184">
                  <c:v>111.26267372465371</c:v>
                </c:pt>
                <c:pt idx="185">
                  <c:v>116.15148817619152</c:v>
                </c:pt>
                <c:pt idx="186">
                  <c:v>120.87172281905562</c:v>
                </c:pt>
                <c:pt idx="187">
                  <c:v>124.41189880120368</c:v>
                </c:pt>
                <c:pt idx="188">
                  <c:v>128.96355363539408</c:v>
                </c:pt>
                <c:pt idx="189">
                  <c:v>132.92517913922646</c:v>
                </c:pt>
                <c:pt idx="190">
                  <c:v>138.06686330377482</c:v>
                </c:pt>
                <c:pt idx="191">
                  <c:v>143.46141718133381</c:v>
                </c:pt>
                <c:pt idx="192">
                  <c:v>147.84449220685045</c:v>
                </c:pt>
                <c:pt idx="193">
                  <c:v>152.31185713670399</c:v>
                </c:pt>
                <c:pt idx="194">
                  <c:v>157.28496149257867</c:v>
                </c:pt>
                <c:pt idx="195">
                  <c:v>159.98223843135813</c:v>
                </c:pt>
                <c:pt idx="196">
                  <c:v>163.69099422217994</c:v>
                </c:pt>
                <c:pt idx="197">
                  <c:v>167.23117020432801</c:v>
                </c:pt>
                <c:pt idx="198">
                  <c:v>172.71001398622383</c:v>
                </c:pt>
                <c:pt idx="199">
                  <c:v>177.5145385334248</c:v>
                </c:pt>
                <c:pt idx="200">
                  <c:v>181.30758422858344</c:v>
                </c:pt>
                <c:pt idx="201">
                  <c:v>186.95500781915297</c:v>
                </c:pt>
                <c:pt idx="202">
                  <c:v>191.59095255768023</c:v>
                </c:pt>
                <c:pt idx="203">
                  <c:v>196.22689729620745</c:v>
                </c:pt>
                <c:pt idx="204">
                  <c:v>202.88579973881932</c:v>
                </c:pt>
                <c:pt idx="205">
                  <c:v>208.44893342505199</c:v>
                </c:pt>
                <c:pt idx="206">
                  <c:v>213.67490749393724</c:v>
                </c:pt>
                <c:pt idx="207">
                  <c:v>217.72082290210645</c:v>
                </c:pt>
                <c:pt idx="208">
                  <c:v>223.11537677966544</c:v>
                </c:pt>
                <c:pt idx="209">
                  <c:v>229.26853979625611</c:v>
                </c:pt>
                <c:pt idx="210">
                  <c:v>236.6860513778997</c:v>
                </c:pt>
                <c:pt idx="211">
                  <c:v>243.93498315086956</c:v>
                </c:pt>
                <c:pt idx="212">
                  <c:v>250.93104521082887</c:v>
                </c:pt>
                <c:pt idx="213">
                  <c:v>258.26426688813558</c:v>
                </c:pt>
                <c:pt idx="214">
                  <c:v>265.766068374116</c:v>
                </c:pt>
                <c:pt idx="215">
                  <c:v>272.08781119938044</c:v>
                </c:pt>
                <c:pt idx="216">
                  <c:v>279.84248239837143</c:v>
                </c:pt>
                <c:pt idx="217">
                  <c:v>285.32132618026725</c:v>
                </c:pt>
                <c:pt idx="218">
                  <c:v>292.06451852721597</c:v>
                </c:pt>
                <c:pt idx="219">
                  <c:v>297.03762288309065</c:v>
                </c:pt>
                <c:pt idx="220">
                  <c:v>302.34788685631281</c:v>
                </c:pt>
                <c:pt idx="221">
                  <c:v>306.8152517861663</c:v>
                </c:pt>
                <c:pt idx="222">
                  <c:v>312.88412489842017</c:v>
                </c:pt>
                <c:pt idx="223">
                  <c:v>317.01433021092623</c:v>
                </c:pt>
                <c:pt idx="224">
                  <c:v>322.57746389715891</c:v>
                </c:pt>
                <c:pt idx="225">
                  <c:v>327.38198844435988</c:v>
                </c:pt>
                <c:pt idx="226">
                  <c:v>332.01793318288708</c:v>
                </c:pt>
                <c:pt idx="227">
                  <c:v>337.41248706044604</c:v>
                </c:pt>
                <c:pt idx="228">
                  <c:v>341.20553275560468</c:v>
                </c:pt>
                <c:pt idx="229">
                  <c:v>347.52727558086912</c:v>
                </c:pt>
                <c:pt idx="230">
                  <c:v>351.65748089337524</c:v>
                </c:pt>
                <c:pt idx="231">
                  <c:v>356.79916505792357</c:v>
                </c:pt>
                <c:pt idx="232">
                  <c:v>362.86803817017744</c:v>
                </c:pt>
                <c:pt idx="233">
                  <c:v>368.00972233472584</c:v>
                </c:pt>
                <c:pt idx="234">
                  <c:v>374.41575506432713</c:v>
                </c:pt>
                <c:pt idx="235">
                  <c:v>380.06317865489666</c:v>
                </c:pt>
                <c:pt idx="236">
                  <c:v>385.87918205413996</c:v>
                </c:pt>
                <c:pt idx="237">
                  <c:v>393.12811382710976</c:v>
                </c:pt>
                <c:pt idx="238">
                  <c:v>398.35408789599501</c:v>
                </c:pt>
                <c:pt idx="239">
                  <c:v>403.83293167789083</c:v>
                </c:pt>
                <c:pt idx="240">
                  <c:v>408.46887641641808</c:v>
                </c:pt>
                <c:pt idx="241">
                  <c:v>416.22354761540907</c:v>
                </c:pt>
                <c:pt idx="242">
                  <c:v>418.58366493684116</c:v>
                </c:pt>
                <c:pt idx="243">
                  <c:v>423.7253491013895</c:v>
                </c:pt>
                <c:pt idx="244">
                  <c:v>429.96280202231708</c:v>
                </c:pt>
                <c:pt idx="245">
                  <c:v>438.56037226467669</c:v>
                </c:pt>
                <c:pt idx="246">
                  <c:v>445.72501413330968</c:v>
                </c:pt>
                <c:pt idx="247">
                  <c:v>450.36095887183694</c:v>
                </c:pt>
                <c:pt idx="248">
                  <c:v>454.9969036103642</c:v>
                </c:pt>
                <c:pt idx="249">
                  <c:v>590.70364959270694</c:v>
                </c:pt>
                <c:pt idx="250">
                  <c:v>594.58098519220255</c:v>
                </c:pt>
                <c:pt idx="251">
                  <c:v>598.20545107868736</c:v>
                </c:pt>
                <c:pt idx="252">
                  <c:v>602.33565639119354</c:v>
                </c:pt>
                <c:pt idx="253">
                  <c:v>606.29728189502589</c:v>
                </c:pt>
                <c:pt idx="254">
                  <c:v>611.1018064422268</c:v>
                </c:pt>
                <c:pt idx="255">
                  <c:v>615.06343194605927</c:v>
                </c:pt>
                <c:pt idx="256">
                  <c:v>619.02505744989162</c:v>
                </c:pt>
                <c:pt idx="257">
                  <c:v>623.23955266673443</c:v>
                </c:pt>
                <c:pt idx="258">
                  <c:v>627.70691759658803</c:v>
                </c:pt>
                <c:pt idx="259">
                  <c:v>630.31990463103068</c:v>
                </c:pt>
                <c:pt idx="260">
                  <c:v>633.10147147414705</c:v>
                </c:pt>
                <c:pt idx="261">
                  <c:v>636.38877774328444</c:v>
                </c:pt>
                <c:pt idx="262">
                  <c:v>639.42321429941137</c:v>
                </c:pt>
                <c:pt idx="263">
                  <c:v>642.03620133385402</c:v>
                </c:pt>
                <c:pt idx="264">
                  <c:v>645.15492779431781</c:v>
                </c:pt>
                <c:pt idx="265">
                  <c:v>648.44223406345532</c:v>
                </c:pt>
                <c:pt idx="266">
                  <c:v>651.64525042825585</c:v>
                </c:pt>
                <c:pt idx="267">
                  <c:v>654.51110717570918</c:v>
                </c:pt>
                <c:pt idx="268">
                  <c:v>657.46125382749915</c:v>
                </c:pt>
                <c:pt idx="269">
                  <c:v>659.82137114893123</c:v>
                </c:pt>
                <c:pt idx="270">
                  <c:v>662.35006827903692</c:v>
                </c:pt>
                <c:pt idx="271">
                  <c:v>665.8902442611851</c:v>
                </c:pt>
                <c:pt idx="272">
                  <c:v>668.50323129562776</c:v>
                </c:pt>
                <c:pt idx="273">
                  <c:v>671.36908804308086</c:v>
                </c:pt>
                <c:pt idx="274">
                  <c:v>674.4035245992078</c:v>
                </c:pt>
                <c:pt idx="275">
                  <c:v>678.11228039002958</c:v>
                </c:pt>
                <c:pt idx="276">
                  <c:v>680.47239771146167</c:v>
                </c:pt>
                <c:pt idx="277">
                  <c:v>682.83251503289364</c:v>
                </c:pt>
                <c:pt idx="278">
                  <c:v>685.19263235432572</c:v>
                </c:pt>
                <c:pt idx="279">
                  <c:v>687.46845977142095</c:v>
                </c:pt>
                <c:pt idx="280">
                  <c:v>690.50289632754789</c:v>
                </c:pt>
                <c:pt idx="281">
                  <c:v>693.53733288367482</c:v>
                </c:pt>
                <c:pt idx="282">
                  <c:v>696.40318963112804</c:v>
                </c:pt>
                <c:pt idx="283">
                  <c:v>698.93188676123373</c:v>
                </c:pt>
                <c:pt idx="284">
                  <c:v>700.28052523062354</c:v>
                </c:pt>
                <c:pt idx="285">
                  <c:v>701.79774350868706</c:v>
                </c:pt>
                <c:pt idx="286">
                  <c:v>703.90499111710835</c:v>
                </c:pt>
                <c:pt idx="287">
                  <c:v>706.09652862986684</c:v>
                </c:pt>
                <c:pt idx="288">
                  <c:v>708.62522575997252</c:v>
                </c:pt>
                <c:pt idx="289">
                  <c:v>711.32250269875203</c:v>
                </c:pt>
                <c:pt idx="290">
                  <c:v>713.34546040283658</c:v>
                </c:pt>
                <c:pt idx="291">
                  <c:v>714.8626786809001</c:v>
                </c:pt>
                <c:pt idx="292">
                  <c:v>716.63276667197408</c:v>
                </c:pt>
                <c:pt idx="293">
                  <c:v>718.65572437605874</c:v>
                </c:pt>
                <c:pt idx="294">
                  <c:v>721.35300131483825</c:v>
                </c:pt>
                <c:pt idx="295">
                  <c:v>723.54453882759663</c:v>
                </c:pt>
                <c:pt idx="296">
                  <c:v>725.56749653168117</c:v>
                </c:pt>
                <c:pt idx="297">
                  <c:v>727.16900471408155</c:v>
                </c:pt>
                <c:pt idx="298">
                  <c:v>728.68622299214496</c:v>
                </c:pt>
                <c:pt idx="299">
                  <c:v>729.78199174852409</c:v>
                </c:pt>
                <c:pt idx="300">
                  <c:v>730.96205040924008</c:v>
                </c:pt>
                <c:pt idx="301">
                  <c:v>732.81642830465103</c:v>
                </c:pt>
                <c:pt idx="302">
                  <c:v>733.74361725235644</c:v>
                </c:pt>
                <c:pt idx="303">
                  <c:v>734.58651629572512</c:v>
                </c:pt>
                <c:pt idx="304">
                  <c:v>735.42941533909368</c:v>
                </c:pt>
                <c:pt idx="305">
                  <c:v>735.93515476511482</c:v>
                </c:pt>
                <c:pt idx="306">
                  <c:v>736.77805380848338</c:v>
                </c:pt>
                <c:pt idx="307">
                  <c:v>737.62095285185205</c:v>
                </c:pt>
                <c:pt idx="308">
                  <c:v>738.21098218221005</c:v>
                </c:pt>
                <c:pt idx="309">
                  <c:v>739.05388122557861</c:v>
                </c:pt>
                <c:pt idx="310">
                  <c:v>740.14964998195774</c:v>
                </c:pt>
                <c:pt idx="311">
                  <c:v>740.90825912098956</c:v>
                </c:pt>
                <c:pt idx="312">
                  <c:v>741.32970864267372</c:v>
                </c:pt>
                <c:pt idx="313">
                  <c:v>741.91973797303183</c:v>
                </c:pt>
                <c:pt idx="314">
                  <c:v>742.42547739905297</c:v>
                </c:pt>
                <c:pt idx="315">
                  <c:v>743.26837644242153</c:v>
                </c:pt>
                <c:pt idx="316">
                  <c:v>743.85840577277952</c:v>
                </c:pt>
                <c:pt idx="317">
                  <c:v>744.70130481614808</c:v>
                </c:pt>
                <c:pt idx="318">
                  <c:v>745.20704424216933</c:v>
                </c:pt>
                <c:pt idx="319">
                  <c:v>745.88136347686418</c:v>
                </c:pt>
                <c:pt idx="320">
                  <c:v>746.72426252023274</c:v>
                </c:pt>
                <c:pt idx="321">
                  <c:v>747.31429185059085</c:v>
                </c:pt>
                <c:pt idx="322">
                  <c:v>748.07290098962244</c:v>
                </c:pt>
                <c:pt idx="323">
                  <c:v>749.25295965033854</c:v>
                </c:pt>
                <c:pt idx="324">
                  <c:v>750.18014859804396</c:v>
                </c:pt>
                <c:pt idx="325">
                  <c:v>750.51730821539138</c:v>
                </c:pt>
                <c:pt idx="326">
                  <c:v>750.77017792840195</c:v>
                </c:pt>
                <c:pt idx="327">
                  <c:v>751.52878706743365</c:v>
                </c:pt>
                <c:pt idx="328">
                  <c:v>752.54026591947604</c:v>
                </c:pt>
                <c:pt idx="329">
                  <c:v>752.96171544116032</c:v>
                </c:pt>
                <c:pt idx="330">
                  <c:v>753.46745486718146</c:v>
                </c:pt>
                <c:pt idx="331">
                  <c:v>753.80461448452888</c:v>
                </c:pt>
                <c:pt idx="332">
                  <c:v>754.31035391055002</c:v>
                </c:pt>
                <c:pt idx="333">
                  <c:v>754.56322362356059</c:v>
                </c:pt>
                <c:pt idx="334">
                  <c:v>754.98467314524498</c:v>
                </c:pt>
                <c:pt idx="335">
                  <c:v>755.49041257126601</c:v>
                </c:pt>
                <c:pt idx="336">
                  <c:v>756.24902171029782</c:v>
                </c:pt>
                <c:pt idx="337">
                  <c:v>757.09192075366639</c:v>
                </c:pt>
                <c:pt idx="338">
                  <c:v>757.51337027535067</c:v>
                </c:pt>
                <c:pt idx="339">
                  <c:v>757.93481979703495</c:v>
                </c:pt>
                <c:pt idx="340">
                  <c:v>758.18768951004552</c:v>
                </c:pt>
                <c:pt idx="341">
                  <c:v>758.35626931871934</c:v>
                </c:pt>
                <c:pt idx="342">
                  <c:v>758.77771884040351</c:v>
                </c:pt>
                <c:pt idx="343">
                  <c:v>758.94629864907733</c:v>
                </c:pt>
                <c:pt idx="344">
                  <c:v>759.28345826642476</c:v>
                </c:pt>
                <c:pt idx="345">
                  <c:v>759.70490778810904</c:v>
                </c:pt>
                <c:pt idx="346">
                  <c:v>759.78919769244578</c:v>
                </c:pt>
                <c:pt idx="347">
                  <c:v>760.12635730979332</c:v>
                </c:pt>
                <c:pt idx="348">
                  <c:v>760.63209673581446</c:v>
                </c:pt>
                <c:pt idx="349">
                  <c:v>760.80067654448817</c:v>
                </c:pt>
                <c:pt idx="350">
                  <c:v>761.05354625749885</c:v>
                </c:pt>
                <c:pt idx="351">
                  <c:v>761.22212606617245</c:v>
                </c:pt>
                <c:pt idx="352">
                  <c:v>761.39070587484628</c:v>
                </c:pt>
                <c:pt idx="353">
                  <c:v>761.55928568351987</c:v>
                </c:pt>
                <c:pt idx="354">
                  <c:v>761.64357558785673</c:v>
                </c:pt>
                <c:pt idx="355">
                  <c:v>762.23360491821472</c:v>
                </c:pt>
                <c:pt idx="356">
                  <c:v>762.99221405724654</c:v>
                </c:pt>
                <c:pt idx="357">
                  <c:v>764.08798281362556</c:v>
                </c:pt>
                <c:pt idx="358">
                  <c:v>765.01517176133109</c:v>
                </c:pt>
                <c:pt idx="359">
                  <c:v>765.60520109168908</c:v>
                </c:pt>
                <c:pt idx="360">
                  <c:v>766.44810013505764</c:v>
                </c:pt>
                <c:pt idx="361">
                  <c:v>766.86954965674204</c:v>
                </c:pt>
                <c:pt idx="362">
                  <c:v>767.54386889143689</c:v>
                </c:pt>
                <c:pt idx="363">
                  <c:v>769.98827611720583</c:v>
                </c:pt>
                <c:pt idx="364">
                  <c:v>771.16833477792181</c:v>
                </c:pt>
                <c:pt idx="365">
                  <c:v>772.51697324731151</c:v>
                </c:pt>
                <c:pt idx="366">
                  <c:v>774.2870612383856</c:v>
                </c:pt>
                <c:pt idx="367">
                  <c:v>774.2870612383856</c:v>
                </c:pt>
                <c:pt idx="368">
                  <c:v>775.55140980343845</c:v>
                </c:pt>
                <c:pt idx="369">
                  <c:v>777.06862808150197</c:v>
                </c:pt>
                <c:pt idx="370">
                  <c:v>778.9230059769128</c:v>
                </c:pt>
                <c:pt idx="371">
                  <c:v>782.80034157640841</c:v>
                </c:pt>
                <c:pt idx="372">
                  <c:v>784.23326995013485</c:v>
                </c:pt>
                <c:pt idx="373">
                  <c:v>786.25622765421951</c:v>
                </c:pt>
                <c:pt idx="374">
                  <c:v>788.19489545396721</c:v>
                </c:pt>
                <c:pt idx="375">
                  <c:v>790.30214306238872</c:v>
                </c:pt>
                <c:pt idx="376">
                  <c:v>793.58944933152623</c:v>
                </c:pt>
                <c:pt idx="377">
                  <c:v>796.87675560066384</c:v>
                </c:pt>
                <c:pt idx="378">
                  <c:v>800.16406186980134</c:v>
                </c:pt>
                <c:pt idx="379">
                  <c:v>803.28278833026502</c:v>
                </c:pt>
                <c:pt idx="380">
                  <c:v>806.73867440807624</c:v>
                </c:pt>
                <c:pt idx="381">
                  <c:v>808.84592201649775</c:v>
                </c:pt>
                <c:pt idx="382">
                  <c:v>812.21751818997211</c:v>
                </c:pt>
                <c:pt idx="383">
                  <c:v>815.92627398079389</c:v>
                </c:pt>
                <c:pt idx="384">
                  <c:v>819.46644996294197</c:v>
                </c:pt>
                <c:pt idx="385">
                  <c:v>823.00662594508992</c:v>
                </c:pt>
                <c:pt idx="386">
                  <c:v>827.55828077928038</c:v>
                </c:pt>
                <c:pt idx="387">
                  <c:v>832.02564570913398</c:v>
                </c:pt>
                <c:pt idx="388">
                  <c:v>836.74588035199793</c:v>
                </c:pt>
                <c:pt idx="389">
                  <c:v>841.63469480353581</c:v>
                </c:pt>
                <c:pt idx="390">
                  <c:v>847.19782848976854</c:v>
                </c:pt>
                <c:pt idx="391">
                  <c:v>851.74948332395888</c:v>
                </c:pt>
                <c:pt idx="392">
                  <c:v>856.97545739284419</c:v>
                </c:pt>
                <c:pt idx="393">
                  <c:v>861.94856174871882</c:v>
                </c:pt>
                <c:pt idx="394">
                  <c:v>861.94856174871882</c:v>
                </c:pt>
                <c:pt idx="395">
                  <c:v>870.71471179975219</c:v>
                </c:pt>
                <c:pt idx="396">
                  <c:v>874.84491711225826</c:v>
                </c:pt>
                <c:pt idx="397">
                  <c:v>879.90231137246985</c:v>
                </c:pt>
                <c:pt idx="398">
                  <c:v>886.13976429339732</c:v>
                </c:pt>
                <c:pt idx="399">
                  <c:v>891.02857874493509</c:v>
                </c:pt>
                <c:pt idx="400">
                  <c:v>896.2545528138204</c:v>
                </c:pt>
                <c:pt idx="401">
                  <c:v>900.80620764801074</c:v>
                </c:pt>
                <c:pt idx="402">
                  <c:v>906.36934133424336</c:v>
                </c:pt>
                <c:pt idx="403">
                  <c:v>909.9938072207284</c:v>
                </c:pt>
                <c:pt idx="404">
                  <c:v>915.72552071563484</c:v>
                </c:pt>
                <c:pt idx="405">
                  <c:v>921.20436449753061</c:v>
                </c:pt>
                <c:pt idx="406">
                  <c:v>926.85178808810008</c:v>
                </c:pt>
                <c:pt idx="407">
                  <c:v>930.8977034962694</c:v>
                </c:pt>
                <c:pt idx="408">
                  <c:v>936.20796746949145</c:v>
                </c:pt>
                <c:pt idx="409">
                  <c:v>940.25388287766066</c:v>
                </c:pt>
                <c:pt idx="410">
                  <c:v>944.21550838149301</c:v>
                </c:pt>
                <c:pt idx="411">
                  <c:v>946.91278532027252</c:v>
                </c:pt>
                <c:pt idx="412">
                  <c:v>950.28438149374688</c:v>
                </c:pt>
                <c:pt idx="413">
                  <c:v>952.72878871951582</c:v>
                </c:pt>
                <c:pt idx="414">
                  <c:v>956.94328393635874</c:v>
                </c:pt>
                <c:pt idx="415">
                  <c:v>960.06201039682253</c:v>
                </c:pt>
                <c:pt idx="416">
                  <c:v>962.33783781391764</c:v>
                </c:pt>
                <c:pt idx="417">
                  <c:v>964.36079551800231</c:v>
                </c:pt>
                <c:pt idx="418">
                  <c:v>966.80520274377125</c:v>
                </c:pt>
                <c:pt idx="419">
                  <c:v>970.00821910857189</c:v>
                </c:pt>
                <c:pt idx="420">
                  <c:v>973.2955253777094</c:v>
                </c:pt>
                <c:pt idx="421">
                  <c:v>975.82422250781519</c:v>
                </c:pt>
                <c:pt idx="422">
                  <c:v>978.52149944659459</c:v>
                </c:pt>
                <c:pt idx="423">
                  <c:v>980.12300762899497</c:v>
                </c:pt>
                <c:pt idx="424">
                  <c:v>981.89309562006895</c:v>
                </c:pt>
                <c:pt idx="425">
                  <c:v>983.3260239937955</c:v>
                </c:pt>
                <c:pt idx="426">
                  <c:v>986.44475045425941</c:v>
                </c:pt>
                <c:pt idx="427">
                  <c:v>989.05773748870206</c:v>
                </c:pt>
                <c:pt idx="428">
                  <c:v>991.33356490579706</c:v>
                </c:pt>
                <c:pt idx="429">
                  <c:v>993.69368222722926</c:v>
                </c:pt>
                <c:pt idx="430">
                  <c:v>995.21090050529278</c:v>
                </c:pt>
                <c:pt idx="431">
                  <c:v>996.55953897468248</c:v>
                </c:pt>
                <c:pt idx="432">
                  <c:v>998.41391687009343</c:v>
                </c:pt>
                <c:pt idx="433">
                  <c:v>999.50968562647245</c:v>
                </c:pt>
                <c:pt idx="434">
                  <c:v>1001.7012231392308</c:v>
                </c:pt>
                <c:pt idx="435">
                  <c:v>1003.3027313216311</c:v>
                </c:pt>
                <c:pt idx="436">
                  <c:v>1003.3027313216311</c:v>
                </c:pt>
                <c:pt idx="437">
                  <c:v>1006.7586173994423</c:v>
                </c:pt>
                <c:pt idx="438">
                  <c:v>1007.9386760601585</c:v>
                </c:pt>
                <c:pt idx="439">
                  <c:v>1009.2873145295482</c:v>
                </c:pt>
                <c:pt idx="440">
                  <c:v>1011.2259823292959</c:v>
                </c:pt>
                <c:pt idx="441">
                  <c:v>1012.7432006073593</c:v>
                </c:pt>
                <c:pt idx="442">
                  <c:v>1013.8389693637386</c:v>
                </c:pt>
                <c:pt idx="443">
                  <c:v>1014.9347381201177</c:v>
                </c:pt>
                <c:pt idx="444">
                  <c:v>1015.7776371634862</c:v>
                </c:pt>
                <c:pt idx="445">
                  <c:v>1016.5362463025181</c:v>
                </c:pt>
                <c:pt idx="446">
                  <c:v>1017.7163049632341</c:v>
                </c:pt>
                <c:pt idx="447">
                  <c:v>1019.3178131456344</c:v>
                </c:pt>
                <c:pt idx="448">
                  <c:v>1020.4978718063504</c:v>
                </c:pt>
                <c:pt idx="449">
                  <c:v>1022.520829510435</c:v>
                </c:pt>
                <c:pt idx="450">
                  <c:v>1023.5323083624772</c:v>
                </c:pt>
                <c:pt idx="451">
                  <c:v>1025.386686257888</c:v>
                </c:pt>
                <c:pt idx="452">
                  <c:v>1027.1567742489622</c:v>
                </c:pt>
                <c:pt idx="453">
                  <c:v>1029.2640218573838</c:v>
                </c:pt>
                <c:pt idx="454">
                  <c:v>1031.6241391788158</c:v>
                </c:pt>
                <c:pt idx="455">
                  <c:v>1033.1413574568792</c:v>
                </c:pt>
                <c:pt idx="456">
                  <c:v>1035.0800252566269</c:v>
                </c:pt>
                <c:pt idx="457">
                  <c:v>1037.1872728650485</c:v>
                </c:pt>
                <c:pt idx="458">
                  <c:v>1038.1144618127537</c:v>
                </c:pt>
                <c:pt idx="459">
                  <c:v>1038.7887810474485</c:v>
                </c:pt>
                <c:pt idx="460">
                  <c:v>1040.4745791341859</c:v>
                </c:pt>
                <c:pt idx="461">
                  <c:v>1042.3289570295967</c:v>
                </c:pt>
                <c:pt idx="462">
                  <c:v>1043.9304652119972</c:v>
                </c:pt>
                <c:pt idx="463">
                  <c:v>1046.2062926290923</c:v>
                </c:pt>
                <c:pt idx="464">
                  <c:v>1047.554931098482</c:v>
                </c:pt>
                <c:pt idx="465">
                  <c:v>1048.7349897591982</c:v>
                </c:pt>
                <c:pt idx="466">
                  <c:v>1049.4935988982297</c:v>
                </c:pt>
                <c:pt idx="467">
                  <c:v>1051.0108171762931</c:v>
                </c:pt>
                <c:pt idx="468">
                  <c:v>1053.2866445933885</c:v>
                </c:pt>
                <c:pt idx="469">
                  <c:v>1055.2253123931362</c:v>
                </c:pt>
                <c:pt idx="470">
                  <c:v>1062.3056643574323</c:v>
                </c:pt>
                <c:pt idx="471">
                  <c:v>1064.1600422528434</c:v>
                </c:pt>
                <c:pt idx="472">
                  <c:v>1064.9186513918748</c:v>
                </c:pt>
                <c:pt idx="473">
                  <c:v>1066.0987100525911</c:v>
                </c:pt>
                <c:pt idx="474">
                  <c:v>1067.6159283306545</c:v>
                </c:pt>
                <c:pt idx="475">
                  <c:v>1070.0603355564235</c:v>
                </c:pt>
                <c:pt idx="476">
                  <c:v>1073.0947721125503</c:v>
                </c:pt>
                <c:pt idx="477">
                  <c:v>1075.3705995296455</c:v>
                </c:pt>
                <c:pt idx="478">
                  <c:v>1077.4778471380671</c:v>
                </c:pt>
                <c:pt idx="479">
                  <c:v>1079.9222543638359</c:v>
                </c:pt>
                <c:pt idx="480">
                  <c:v>1080.933733215878</c:v>
                </c:pt>
                <c:pt idx="481">
                  <c:v>1084.0524596763419</c:v>
                </c:pt>
                <c:pt idx="482">
                  <c:v>1086.0754173804266</c:v>
                </c:pt>
                <c:pt idx="483">
                  <c:v>1089.0255640322166</c:v>
                </c:pt>
                <c:pt idx="484">
                  <c:v>1091.6385510666594</c:v>
                </c:pt>
                <c:pt idx="485">
                  <c:v>1093.6615087707437</c:v>
                </c:pt>
                <c:pt idx="486">
                  <c:v>1096.527365518197</c:v>
                </c:pt>
                <c:pt idx="487">
                  <c:v>1097.5388443702395</c:v>
                </c:pt>
                <c:pt idx="488">
                  <c:v>1098.7189030309553</c:v>
                </c:pt>
                <c:pt idx="489">
                  <c:v>1102.6805285347878</c:v>
                </c:pt>
                <c:pt idx="490">
                  <c:v>1106.1364146125991</c:v>
                </c:pt>
                <c:pt idx="491">
                  <c:v>1108.4965319340311</c:v>
                </c:pt>
                <c:pt idx="492">
                  <c:v>1111.1095189684736</c:v>
                </c:pt>
                <c:pt idx="493">
                  <c:v>1113.0481867682215</c:v>
                </c:pt>
                <c:pt idx="494">
                  <c:v>1114.9868545679692</c:v>
                </c:pt>
                <c:pt idx="495">
                  <c:v>1117.5155516980749</c:v>
                </c:pt>
                <c:pt idx="496">
                  <c:v>1121.7300469149179</c:v>
                </c:pt>
                <c:pt idx="497">
                  <c:v>1124.8487733753816</c:v>
                </c:pt>
                <c:pt idx="498">
                  <c:v>1130.2433272529406</c:v>
                </c:pt>
                <c:pt idx="499">
                  <c:v>1133.7835032350888</c:v>
                </c:pt>
                <c:pt idx="500">
                  <c:v>1137.3236792172368</c:v>
                </c:pt>
                <c:pt idx="501">
                  <c:v>1139.3466369213213</c:v>
                </c:pt>
                <c:pt idx="502">
                  <c:v>1143.4768422338275</c:v>
                </c:pt>
                <c:pt idx="503">
                  <c:v>1149.2928456330706</c:v>
                </c:pt>
                <c:pt idx="504">
                  <c:v>1154.1816600846084</c:v>
                </c:pt>
                <c:pt idx="505">
                  <c:v>1161.5148817619151</c:v>
                </c:pt>
                <c:pt idx="506">
                  <c:v>1168.0052043958533</c:v>
                </c:pt>
                <c:pt idx="507">
                  <c:v>1172.4725693257069</c:v>
                </c:pt>
                <c:pt idx="508">
                  <c:v>1177.1085140642342</c:v>
                </c:pt>
                <c:pt idx="509">
                  <c:v>1182.0816184201087</c:v>
                </c:pt>
                <c:pt idx="510">
                  <c:v>1190.5106088537948</c:v>
                </c:pt>
                <c:pt idx="511">
                  <c:v>1199.1081790961543</c:v>
                </c:pt>
                <c:pt idx="512">
                  <c:v>1206.3571108691242</c:v>
                </c:pt>
                <c:pt idx="513">
                  <c:v>1211.8359546510201</c:v>
                </c:pt>
                <c:pt idx="514">
                  <c:v>1216.724769102558</c:v>
                </c:pt>
                <c:pt idx="515">
                  <c:v>1219.7592056586848</c:v>
                </c:pt>
                <c:pt idx="516">
                  <c:v>1224.2265705885382</c:v>
                </c:pt>
                <c:pt idx="517">
                  <c:v>1233.9199095872771</c:v>
                </c:pt>
                <c:pt idx="518">
                  <c:v>1241.7588706906049</c:v>
                </c:pt>
                <c:pt idx="519">
                  <c:v>1250.1878611242907</c:v>
                </c:pt>
                <c:pt idx="520">
                  <c:v>1255.9195746191972</c:v>
                </c:pt>
                <c:pt idx="521">
                  <c:v>1262.7470568704828</c:v>
                </c:pt>
                <c:pt idx="522">
                  <c:v>1266.3715227569678</c:v>
                </c:pt>
                <c:pt idx="523">
                  <c:v>1271.2603372085055</c:v>
                </c:pt>
                <c:pt idx="524">
                  <c:v>1279.267878120507</c:v>
                </c:pt>
                <c:pt idx="525">
                  <c:v>1285.1681714240872</c:v>
                </c:pt>
                <c:pt idx="526">
                  <c:v>1291.4056243450148</c:v>
                </c:pt>
                <c:pt idx="527">
                  <c:v>1299.4974551613532</c:v>
                </c:pt>
                <c:pt idx="528">
                  <c:v>1305.2291686562596</c:v>
                </c:pt>
                <c:pt idx="529">
                  <c:v>1310.0336932034604</c:v>
                </c:pt>
                <c:pt idx="530">
                  <c:v>1316.1025663157143</c:v>
                </c:pt>
                <c:pt idx="531">
                  <c:v>1326.5545144534849</c:v>
                </c:pt>
                <c:pt idx="532">
                  <c:v>1333.9720260351287</c:v>
                </c:pt>
                <c:pt idx="533">
                  <c:v>1342.2324366601406</c:v>
                </c:pt>
                <c:pt idx="534">
                  <c:v>1349.3970785287738</c:v>
                </c:pt>
                <c:pt idx="535">
                  <c:v>1356.0559809713857</c:v>
                </c:pt>
                <c:pt idx="536">
                  <c:v>1359.7647367622073</c:v>
                </c:pt>
                <c:pt idx="537">
                  <c:v>1363.3049127443555</c:v>
                </c:pt>
                <c:pt idx="538">
                  <c:v>1369.1209161435986</c:v>
                </c:pt>
                <c:pt idx="539">
                  <c:v>1376.3698479165685</c:v>
                </c:pt>
                <c:pt idx="540">
                  <c:v>1383.5344897852017</c:v>
                </c:pt>
                <c:pt idx="541">
                  <c:v>1390.4462619408239</c:v>
                </c:pt>
                <c:pt idx="542">
                  <c:v>1395.0822066793512</c:v>
                </c:pt>
                <c:pt idx="543">
                  <c:v>1397.6109038094569</c:v>
                </c:pt>
                <c:pt idx="544">
                  <c:v>1401.8253990262999</c:v>
                </c:pt>
                <c:pt idx="545">
                  <c:v>1407.8099822342167</c:v>
                </c:pt>
                <c:pt idx="546">
                  <c:v>1413.2888260161126</c:v>
                </c:pt>
                <c:pt idx="547">
                  <c:v>1417.9247707546399</c:v>
                </c:pt>
                <c:pt idx="548">
                  <c:v>1422.7292953018409</c:v>
                </c:pt>
                <c:pt idx="549">
                  <c:v>1426.1851813796522</c:v>
                </c:pt>
                <c:pt idx="550">
                  <c:v>1428.7981684140948</c:v>
                </c:pt>
                <c:pt idx="551">
                  <c:v>1431.6640251615479</c:v>
                </c:pt>
                <c:pt idx="552">
                  <c:v>1434.0241424829799</c:v>
                </c:pt>
                <c:pt idx="553">
                  <c:v>1438.5757973171703</c:v>
                </c:pt>
                <c:pt idx="554">
                  <c:v>1443.5489016730451</c:v>
                </c:pt>
                <c:pt idx="555">
                  <c:v>1447.5105271768773</c:v>
                </c:pt>
                <c:pt idx="556">
                  <c:v>1449.7863545939726</c:v>
                </c:pt>
                <c:pt idx="557">
                  <c:v>1451.3878627763729</c:v>
                </c:pt>
                <c:pt idx="558">
                  <c:v>1454.0008498108155</c:v>
                </c:pt>
                <c:pt idx="559">
                  <c:v>1457.1195762712794</c:v>
                </c:pt>
                <c:pt idx="560">
                  <c:v>1462.008390722817</c:v>
                </c:pt>
                <c:pt idx="561">
                  <c:v>1464.5370878529229</c:v>
                </c:pt>
                <c:pt idx="562">
                  <c:v>1467.1500748873657</c:v>
                </c:pt>
                <c:pt idx="563">
                  <c:v>1470.2688013478294</c:v>
                </c:pt>
                <c:pt idx="564">
                  <c:v>1471.5331499128822</c:v>
                </c:pt>
                <c:pt idx="565">
                  <c:v>1472.9660782866088</c:v>
                </c:pt>
                <c:pt idx="566">
                  <c:v>1475.4947754167144</c:v>
                </c:pt>
                <c:pt idx="567">
                  <c:v>1478.9506614945258</c:v>
                </c:pt>
                <c:pt idx="568">
                  <c:v>1481.4793586246315</c:v>
                </c:pt>
                <c:pt idx="569">
                  <c:v>1484.5980850850954</c:v>
                </c:pt>
                <c:pt idx="570">
                  <c:v>1486.6210427891799</c:v>
                </c:pt>
                <c:pt idx="571">
                  <c:v>1487.8011014498959</c:v>
                </c:pt>
                <c:pt idx="572">
                  <c:v>1489.5711894409699</c:v>
                </c:pt>
                <c:pt idx="573">
                  <c:v>1493.2799452317918</c:v>
                </c:pt>
                <c:pt idx="574">
                  <c:v>1496.4829615965925</c:v>
                </c:pt>
                <c:pt idx="575">
                  <c:v>1499.0116587266982</c:v>
                </c:pt>
                <c:pt idx="576">
                  <c:v>1500.866036622109</c:v>
                </c:pt>
                <c:pt idx="577">
                  <c:v>1502.1303851871619</c:v>
                </c:pt>
                <c:pt idx="578">
                  <c:v>1503.6476034652253</c:v>
                </c:pt>
                <c:pt idx="579">
                  <c:v>1505.3334015519627</c:v>
                </c:pt>
                <c:pt idx="580">
                  <c:v>1507.2720693517103</c:v>
                </c:pt>
                <c:pt idx="581">
                  <c:v>1509.6321866731423</c:v>
                </c:pt>
                <c:pt idx="582">
                  <c:v>1511.7394342815639</c:v>
                </c:pt>
                <c:pt idx="583">
                  <c:v>1513.7623919856485</c:v>
                </c:pt>
                <c:pt idx="584">
                  <c:v>1514.7738708376908</c:v>
                </c:pt>
                <c:pt idx="585">
                  <c:v>1515.785349689733</c:v>
                </c:pt>
                <c:pt idx="586">
                  <c:v>1517.555437680807</c:v>
                </c:pt>
                <c:pt idx="587">
                  <c:v>1524.1300502190822</c:v>
                </c:pt>
                <c:pt idx="588">
                  <c:v>1526.4058776361774</c:v>
                </c:pt>
                <c:pt idx="589">
                  <c:v>1528.4288353402619</c:v>
                </c:pt>
                <c:pt idx="590">
                  <c:v>1530.0303435226622</c:v>
                </c:pt>
                <c:pt idx="591">
                  <c:v>1530.0303435226622</c:v>
                </c:pt>
                <c:pt idx="592">
                  <c:v>1532.8119103657787</c:v>
                </c:pt>
                <c:pt idx="593">
                  <c:v>1533.9076791221578</c:v>
                </c:pt>
                <c:pt idx="594">
                  <c:v>1535.9306368262423</c:v>
                </c:pt>
                <c:pt idx="595">
                  <c:v>1537.1106954869583</c:v>
                </c:pt>
                <c:pt idx="596">
                  <c:v>1538.7964935736957</c:v>
                </c:pt>
                <c:pt idx="597">
                  <c:v>1539.8922623300748</c:v>
                </c:pt>
                <c:pt idx="598">
                  <c:v>1542.1680897471699</c:v>
                </c:pt>
                <c:pt idx="599">
                  <c:v>1542.6738291731911</c:v>
                </c:pt>
                <c:pt idx="600">
                  <c:v>1543.6010181208965</c:v>
                </c:pt>
                <c:pt idx="601">
                  <c:v>1545.033946494623</c:v>
                </c:pt>
                <c:pt idx="602">
                  <c:v>1546.7197445813604</c:v>
                </c:pt>
                <c:pt idx="603">
                  <c:v>1548.4898325724344</c:v>
                </c:pt>
                <c:pt idx="604">
                  <c:v>1548.4898325724344</c:v>
                </c:pt>
                <c:pt idx="605">
                  <c:v>1551.1028196068769</c:v>
                </c:pt>
                <c:pt idx="606">
                  <c:v>1551.8614287459086</c:v>
                </c:pt>
                <c:pt idx="607">
                  <c:v>1553.3786470239722</c:v>
                </c:pt>
                <c:pt idx="608">
                  <c:v>1555.3173148237199</c:v>
                </c:pt>
                <c:pt idx="609">
                  <c:v>1557.0874028147939</c:v>
                </c:pt>
                <c:pt idx="610">
                  <c:v>1558.1831715711733</c:v>
                </c:pt>
                <c:pt idx="611">
                  <c:v>1559.1103605188785</c:v>
                </c:pt>
                <c:pt idx="612">
                  <c:v>1559.953259562247</c:v>
                </c:pt>
                <c:pt idx="613">
                  <c:v>1560.3747090839313</c:v>
                </c:pt>
                <c:pt idx="614">
                  <c:v>1560.543288892605</c:v>
                </c:pt>
                <c:pt idx="615">
                  <c:v>1561.8076374576581</c:v>
                </c:pt>
                <c:pt idx="616">
                  <c:v>1562.8191163097003</c:v>
                </c:pt>
                <c:pt idx="617">
                  <c:v>1564.2520446834269</c:v>
                </c:pt>
                <c:pt idx="618">
                  <c:v>1565.0949437267955</c:v>
                </c:pt>
                <c:pt idx="619">
                  <c:v>1566.2750023875117</c:v>
                </c:pt>
                <c:pt idx="620">
                  <c:v>1566.696451909196</c:v>
                </c:pt>
                <c:pt idx="621">
                  <c:v>1567.3707711438908</c:v>
                </c:pt>
                <c:pt idx="622">
                  <c:v>1568.0450903785857</c:v>
                </c:pt>
                <c:pt idx="623">
                  <c:v>1569.1408591349648</c:v>
                </c:pt>
                <c:pt idx="624">
                  <c:v>1570.1523379870071</c:v>
                </c:pt>
                <c:pt idx="625">
                  <c:v>1571.8381360737442</c:v>
                </c:pt>
                <c:pt idx="626">
                  <c:v>1572.3438754997655</c:v>
                </c:pt>
                <c:pt idx="627">
                  <c:v>1572.7653250214496</c:v>
                </c:pt>
                <c:pt idx="628">
                  <c:v>1573.1867745431339</c:v>
                </c:pt>
                <c:pt idx="629">
                  <c:v>1573.8610937778287</c:v>
                </c:pt>
                <c:pt idx="630">
                  <c:v>1574.6197029168604</c:v>
                </c:pt>
                <c:pt idx="631">
                  <c:v>1575.2097322472184</c:v>
                </c:pt>
                <c:pt idx="632">
                  <c:v>1575.8840514819135</c:v>
                </c:pt>
                <c:pt idx="633">
                  <c:v>1575.8840514819135</c:v>
                </c:pt>
                <c:pt idx="634">
                  <c:v>1576.2212110992609</c:v>
                </c:pt>
                <c:pt idx="635">
                  <c:v>1576.8112404296189</c:v>
                </c:pt>
                <c:pt idx="636">
                  <c:v>1577.5698495686506</c:v>
                </c:pt>
                <c:pt idx="637">
                  <c:v>1578.4127486120192</c:v>
                </c:pt>
                <c:pt idx="638">
                  <c:v>1579.1713577510509</c:v>
                </c:pt>
                <c:pt idx="639">
                  <c:v>1580.4357063161037</c:v>
                </c:pt>
                <c:pt idx="640">
                  <c:v>1581.4471851681462</c:v>
                </c:pt>
                <c:pt idx="641">
                  <c:v>1581.6157649768199</c:v>
                </c:pt>
                <c:pt idx="642">
                  <c:v>1581.7843447854934</c:v>
                </c:pt>
                <c:pt idx="643">
                  <c:v>1582.1215044028411</c:v>
                </c:pt>
                <c:pt idx="644">
                  <c:v>1582.5429539245251</c:v>
                </c:pt>
                <c:pt idx="645">
                  <c:v>1582.9644034462096</c:v>
                </c:pt>
                <c:pt idx="646">
                  <c:v>1583.7230125852413</c:v>
                </c:pt>
                <c:pt idx="647">
                  <c:v>1584.2287520112625</c:v>
                </c:pt>
                <c:pt idx="648">
                  <c:v>1584.4816217242731</c:v>
                </c:pt>
                <c:pt idx="649">
                  <c:v>1584.9030712459573</c:v>
                </c:pt>
                <c:pt idx="650">
                  <c:v>1585.1559409589679</c:v>
                </c:pt>
                <c:pt idx="651">
                  <c:v>1585.5773904806522</c:v>
                </c:pt>
                <c:pt idx="652">
                  <c:v>1586.1674198110102</c:v>
                </c:pt>
                <c:pt idx="653">
                  <c:v>1586.6731592370313</c:v>
                </c:pt>
                <c:pt idx="654">
                  <c:v>1587.3474784717262</c:v>
                </c:pt>
                <c:pt idx="655">
                  <c:v>1587.5160582804001</c:v>
                </c:pt>
                <c:pt idx="656">
                  <c:v>1591.1405241668849</c:v>
                </c:pt>
                <c:pt idx="657">
                  <c:v>1591.6462635929061</c:v>
                </c:pt>
                <c:pt idx="658">
                  <c:v>1591.9834232102535</c:v>
                </c:pt>
                <c:pt idx="659">
                  <c:v>1592.3205828276009</c:v>
                </c:pt>
                <c:pt idx="660">
                  <c:v>1592.7420323492852</c:v>
                </c:pt>
                <c:pt idx="661">
                  <c:v>1592.9106121579589</c:v>
                </c:pt>
                <c:pt idx="662">
                  <c:v>1593.1634818709695</c:v>
                </c:pt>
                <c:pt idx="663">
                  <c:v>1593.3320616796432</c:v>
                </c:pt>
                <c:pt idx="664">
                  <c:v>1593.6692212969908</c:v>
                </c:pt>
                <c:pt idx="665">
                  <c:v>1594.006380914338</c:v>
                </c:pt>
                <c:pt idx="666">
                  <c:v>1594.3435405316857</c:v>
                </c:pt>
                <c:pt idx="667">
                  <c:v>1595.1021496707174</c:v>
                </c:pt>
                <c:pt idx="668">
                  <c:v>1595.186439575054</c:v>
                </c:pt>
                <c:pt idx="669">
                  <c:v>1595.4393092880648</c:v>
                </c:pt>
                <c:pt idx="670">
                  <c:v>1595.4393092880648</c:v>
                </c:pt>
                <c:pt idx="671">
                  <c:v>1596.1136285227597</c:v>
                </c:pt>
                <c:pt idx="672">
                  <c:v>1596.6193679487808</c:v>
                </c:pt>
                <c:pt idx="673">
                  <c:v>1597.3779770878125</c:v>
                </c:pt>
                <c:pt idx="674">
                  <c:v>1598.1365862268442</c:v>
                </c:pt>
                <c:pt idx="675">
                  <c:v>1598.4737458441916</c:v>
                </c:pt>
                <c:pt idx="676">
                  <c:v>1598.7266155572022</c:v>
                </c:pt>
                <c:pt idx="677">
                  <c:v>1598.9794852702128</c:v>
                </c:pt>
                <c:pt idx="678">
                  <c:v>1599.4852246962339</c:v>
                </c:pt>
                <c:pt idx="679">
                  <c:v>1600.2438338352656</c:v>
                </c:pt>
                <c:pt idx="680">
                  <c:v>1601.3396025916447</c:v>
                </c:pt>
                <c:pt idx="681">
                  <c:v>1601.8453420176659</c:v>
                </c:pt>
                <c:pt idx="682">
                  <c:v>1601.8453420176659</c:v>
                </c:pt>
                <c:pt idx="683">
                  <c:v>1602.9411107740452</c:v>
                </c:pt>
                <c:pt idx="684">
                  <c:v>1603.3625602957295</c:v>
                </c:pt>
                <c:pt idx="685">
                  <c:v>1604.0368795304244</c:v>
                </c:pt>
                <c:pt idx="686">
                  <c:v>1605.1326482868035</c:v>
                </c:pt>
                <c:pt idx="687">
                  <c:v>1605.6383877128246</c:v>
                </c:pt>
                <c:pt idx="688">
                  <c:v>1605.8069675214986</c:v>
                </c:pt>
                <c:pt idx="689">
                  <c:v>1606.7341564692038</c:v>
                </c:pt>
                <c:pt idx="690">
                  <c:v>1607.2398958952249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5F-4E07-9CF7-287B372067CA}"/>
            </c:ext>
          </c:extLst>
        </c:ser>
        <c:ser>
          <c:idx val="2"/>
          <c:order val="2"/>
          <c:tx>
            <c:strRef>
              <c:f>'Mortalidad Grulac fin'!$A$31</c:f>
              <c:strCache>
                <c:ptCount val="1"/>
                <c:pt idx="0">
                  <c:v>Brazil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fin'!$B$31:$ZP$31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4.6647914236242309E-3</c:v>
                </c:pt>
                <c:pt idx="76">
                  <c:v>1.8659165694496924E-2</c:v>
                </c:pt>
                <c:pt idx="77">
                  <c:v>1.8659165694496924E-2</c:v>
                </c:pt>
                <c:pt idx="78">
                  <c:v>5.1312705659866537E-2</c:v>
                </c:pt>
                <c:pt idx="79">
                  <c:v>5.1312705659866537E-2</c:v>
                </c:pt>
                <c:pt idx="80">
                  <c:v>5.1312705659866537E-2</c:v>
                </c:pt>
                <c:pt idx="81">
                  <c:v>0.11661978559060576</c:v>
                </c:pt>
                <c:pt idx="82">
                  <c:v>0.21458040548671459</c:v>
                </c:pt>
                <c:pt idx="83">
                  <c:v>0.26589311114658115</c:v>
                </c:pt>
                <c:pt idx="84">
                  <c:v>0.26589311114658115</c:v>
                </c:pt>
                <c:pt idx="85">
                  <c:v>0.35918893961906578</c:v>
                </c:pt>
                <c:pt idx="86">
                  <c:v>0.42916081097342917</c:v>
                </c:pt>
                <c:pt idx="87">
                  <c:v>0.5317862222931623</c:v>
                </c:pt>
                <c:pt idx="88">
                  <c:v>0.63441163361289532</c:v>
                </c:pt>
                <c:pt idx="89">
                  <c:v>0.74170183635625264</c:v>
                </c:pt>
                <c:pt idx="90">
                  <c:v>0.9376230761484704</c:v>
                </c:pt>
                <c:pt idx="91">
                  <c:v>1.1242147330934396</c:v>
                </c:pt>
                <c:pt idx="92">
                  <c:v>1.394772635663645</c:v>
                </c:pt>
                <c:pt idx="93">
                  <c:v>1.674660121081099</c:v>
                </c:pt>
                <c:pt idx="94">
                  <c:v>2.0151898950056677</c:v>
                </c:pt>
                <c:pt idx="95">
                  <c:v>2.2670886318813763</c:v>
                </c:pt>
                <c:pt idx="96">
                  <c:v>2.5796296572641997</c:v>
                </c:pt>
                <c:pt idx="97">
                  <c:v>3.1114158795573617</c:v>
                </c:pt>
                <c:pt idx="98">
                  <c:v>3.7318331388993844</c:v>
                </c:pt>
                <c:pt idx="99">
                  <c:v>4.3895687296304011</c:v>
                </c:pt>
                <c:pt idx="100">
                  <c:v>4.9260197433471875</c:v>
                </c:pt>
                <c:pt idx="101">
                  <c:v>5.2432255601536353</c:v>
                </c:pt>
                <c:pt idx="102">
                  <c:v>5.7050399110924346</c:v>
                </c:pt>
                <c:pt idx="103">
                  <c:v>6.1948430105729786</c:v>
                </c:pt>
                <c:pt idx="104">
                  <c:v>7.146460460992321</c:v>
                </c:pt>
                <c:pt idx="105">
                  <c:v>8.0980779114116643</c:v>
                </c:pt>
                <c:pt idx="106">
                  <c:v>8.9750586990530206</c:v>
                </c:pt>
                <c:pt idx="107">
                  <c:v>9.9873184379794768</c:v>
                </c:pt>
                <c:pt idx="108">
                  <c:v>10.948265471246069</c:v>
                </c:pt>
                <c:pt idx="109">
                  <c:v>11.484716484962856</c:v>
                </c:pt>
                <c:pt idx="110">
                  <c:v>12.011837915832395</c:v>
                </c:pt>
                <c:pt idx="111">
                  <c:v>12.786193292154016</c:v>
                </c:pt>
                <c:pt idx="112">
                  <c:v>13.555883877052013</c:v>
                </c:pt>
                <c:pt idx="113">
                  <c:v>15.454453986467076</c:v>
                </c:pt>
                <c:pt idx="114">
                  <c:v>17.119784524700925</c:v>
                </c:pt>
                <c:pt idx="115">
                  <c:v>18.733802357274911</c:v>
                </c:pt>
                <c:pt idx="116">
                  <c:v>19.615447936339891</c:v>
                </c:pt>
                <c:pt idx="117">
                  <c:v>21.192147437524881</c:v>
                </c:pt>
                <c:pt idx="118">
                  <c:v>23.403258572322766</c:v>
                </c:pt>
                <c:pt idx="119">
                  <c:v>25.497749921530048</c:v>
                </c:pt>
                <c:pt idx="120">
                  <c:v>27.526934190806585</c:v>
                </c:pt>
                <c:pt idx="121">
                  <c:v>29.523464920117757</c:v>
                </c:pt>
                <c:pt idx="122">
                  <c:v>31.487342109463558</c:v>
                </c:pt>
                <c:pt idx="123">
                  <c:v>32.770159750960225</c:v>
                </c:pt>
                <c:pt idx="124">
                  <c:v>34.150938012352995</c:v>
                </c:pt>
                <c:pt idx="125">
                  <c:v>36.94981286652753</c:v>
                </c:pt>
                <c:pt idx="126">
                  <c:v>39.818659592056434</c:v>
                </c:pt>
                <c:pt idx="127">
                  <c:v>42.664182360467208</c:v>
                </c:pt>
                <c:pt idx="128">
                  <c:v>46.167440719609004</c:v>
                </c:pt>
                <c:pt idx="129">
                  <c:v>49.572738458854701</c:v>
                </c:pt>
                <c:pt idx="130">
                  <c:v>51.886475004972318</c:v>
                </c:pt>
                <c:pt idx="131">
                  <c:v>53.733732408727512</c:v>
                </c:pt>
                <c:pt idx="132">
                  <c:v>57.843413652940463</c:v>
                </c:pt>
                <c:pt idx="133">
                  <c:v>61.337342429235001</c:v>
                </c:pt>
                <c:pt idx="134">
                  <c:v>65.274426390773854</c:v>
                </c:pt>
                <c:pt idx="135">
                  <c:v>69.118214523840237</c:v>
                </c:pt>
                <c:pt idx="136">
                  <c:v>72.924684325517589</c:v>
                </c:pt>
                <c:pt idx="137">
                  <c:v>75.187108165975346</c:v>
                </c:pt>
                <c:pt idx="138">
                  <c:v>78.331177585498082</c:v>
                </c:pt>
                <c:pt idx="139">
                  <c:v>83.830966673951053</c:v>
                </c:pt>
                <c:pt idx="140">
                  <c:v>87.97330145812937</c:v>
                </c:pt>
                <c:pt idx="141">
                  <c:v>93.515073669394951</c:v>
                </c:pt>
                <c:pt idx="142">
                  <c:v>98.18452988444281</c:v>
                </c:pt>
                <c:pt idx="143">
                  <c:v>102.68605360824019</c:v>
                </c:pt>
                <c:pt idx="144">
                  <c:v>105.73216240786681</c:v>
                </c:pt>
                <c:pt idx="145">
                  <c:v>109.49664908673157</c:v>
                </c:pt>
                <c:pt idx="146">
                  <c:v>114.34336737587714</c:v>
                </c:pt>
                <c:pt idx="147">
                  <c:v>119.40933086193306</c:v>
                </c:pt>
                <c:pt idx="148">
                  <c:v>124.80182974764269</c:v>
                </c:pt>
                <c:pt idx="149">
                  <c:v>130.0450553077963</c:v>
                </c:pt>
                <c:pt idx="150">
                  <c:v>134.50459590878106</c:v>
                </c:pt>
                <c:pt idx="151">
                  <c:v>136.74369579212069</c:v>
                </c:pt>
                <c:pt idx="152">
                  <c:v>139.64986084903859</c:v>
                </c:pt>
                <c:pt idx="153">
                  <c:v>145.53682762565236</c:v>
                </c:pt>
                <c:pt idx="154">
                  <c:v>151.82963125612144</c:v>
                </c:pt>
                <c:pt idx="155">
                  <c:v>158.70086902311994</c:v>
                </c:pt>
                <c:pt idx="156">
                  <c:v>163.38898440386231</c:v>
                </c:pt>
                <c:pt idx="157">
                  <c:v>167.60595585081862</c:v>
                </c:pt>
                <c:pt idx="158">
                  <c:v>170.05497134822133</c:v>
                </c:pt>
                <c:pt idx="159">
                  <c:v>173.22236472486219</c:v>
                </c:pt>
                <c:pt idx="160">
                  <c:v>179.15597941571221</c:v>
                </c:pt>
                <c:pt idx="161">
                  <c:v>185.09892368940947</c:v>
                </c:pt>
                <c:pt idx="162">
                  <c:v>190.87860026327991</c:v>
                </c:pt>
                <c:pt idx="163">
                  <c:v>195.11889566735431</c:v>
                </c:pt>
                <c:pt idx="164">
                  <c:v>199.27988961722713</c:v>
                </c:pt>
                <c:pt idx="165">
                  <c:v>202.13474196848517</c:v>
                </c:pt>
                <c:pt idx="166">
                  <c:v>205.05956619109756</c:v>
                </c:pt>
                <c:pt idx="167">
                  <c:v>211.03982879618383</c:v>
                </c:pt>
                <c:pt idx="168">
                  <c:v>216.95944911276297</c:v>
                </c:pt>
                <c:pt idx="169">
                  <c:v>222.73446089520976</c:v>
                </c:pt>
                <c:pt idx="170">
                  <c:v>228.36019935210061</c:v>
                </c:pt>
                <c:pt idx="171">
                  <c:v>233.12761618704454</c:v>
                </c:pt>
                <c:pt idx="172">
                  <c:v>236.11774748958769</c:v>
                </c:pt>
                <c:pt idx="173">
                  <c:v>239.16852108063793</c:v>
                </c:pt>
                <c:pt idx="174">
                  <c:v>245.57794449669763</c:v>
                </c:pt>
                <c:pt idx="175">
                  <c:v>251.10572233369231</c:v>
                </c:pt>
                <c:pt idx="176">
                  <c:v>256.42824934804759</c:v>
                </c:pt>
                <c:pt idx="177">
                  <c:v>261.04639285743559</c:v>
                </c:pt>
                <c:pt idx="178">
                  <c:v>266.21964654623486</c:v>
                </c:pt>
                <c:pt idx="179">
                  <c:v>268.79461141207543</c:v>
                </c:pt>
                <c:pt idx="180">
                  <c:v>272.02264707722338</c:v>
                </c:pt>
                <c:pt idx="181">
                  <c:v>277.99358009946241</c:v>
                </c:pt>
                <c:pt idx="182">
                  <c:v>282.83563359718437</c:v>
                </c:pt>
                <c:pt idx="183">
                  <c:v>288.67595245956193</c:v>
                </c:pt>
                <c:pt idx="184">
                  <c:v>294.69353339603714</c:v>
                </c:pt>
                <c:pt idx="185">
                  <c:v>299.78282083921118</c:v>
                </c:pt>
                <c:pt idx="186">
                  <c:v>302.59102527623298</c:v>
                </c:pt>
                <c:pt idx="187">
                  <c:v>305.48319595888</c:v>
                </c:pt>
                <c:pt idx="188">
                  <c:v>311.33284440410478</c:v>
                </c:pt>
                <c:pt idx="189">
                  <c:v>317.03788431519723</c:v>
                </c:pt>
                <c:pt idx="190">
                  <c:v>322.72892985201878</c:v>
                </c:pt>
                <c:pt idx="191">
                  <c:v>328.39198664029857</c:v>
                </c:pt>
                <c:pt idx="192">
                  <c:v>333.38797825500018</c:v>
                </c:pt>
                <c:pt idx="193">
                  <c:v>336.33146164330702</c:v>
                </c:pt>
                <c:pt idx="194">
                  <c:v>339.7507537568236</c:v>
                </c:pt>
                <c:pt idx="195">
                  <c:v>345.81498260753511</c:v>
                </c:pt>
                <c:pt idx="196">
                  <c:v>351.56667043286376</c:v>
                </c:pt>
                <c:pt idx="197">
                  <c:v>357.73352469489498</c:v>
                </c:pt>
                <c:pt idx="198">
                  <c:v>363.15867712056996</c:v>
                </c:pt>
                <c:pt idx="199">
                  <c:v>367.45495002172794</c:v>
                </c:pt>
                <c:pt idx="200">
                  <c:v>370.79494068104287</c:v>
                </c:pt>
                <c:pt idx="201">
                  <c:v>373.74308886077336</c:v>
                </c:pt>
                <c:pt idx="202">
                  <c:v>380.11985873686768</c:v>
                </c:pt>
                <c:pt idx="203">
                  <c:v>386.10945092480119</c:v>
                </c:pt>
                <c:pt idx="204">
                  <c:v>392.22499248117254</c:v>
                </c:pt>
                <c:pt idx="205">
                  <c:v>397.61749136688218</c:v>
                </c:pt>
                <c:pt idx="206">
                  <c:v>403.26655378089112</c:v>
                </c:pt>
                <c:pt idx="207">
                  <c:v>405.85551302100259</c:v>
                </c:pt>
                <c:pt idx="208">
                  <c:v>408.7196949551078</c:v>
                </c:pt>
                <c:pt idx="209">
                  <c:v>413.01596785626577</c:v>
                </c:pt>
                <c:pt idx="210">
                  <c:v>420.45631017694637</c:v>
                </c:pt>
                <c:pt idx="211">
                  <c:v>425.72285969421819</c:v>
                </c:pt>
                <c:pt idx="212">
                  <c:v>431.37658689965076</c:v>
                </c:pt>
                <c:pt idx="213">
                  <c:v>436.4518799685539</c:v>
                </c:pt>
                <c:pt idx="214">
                  <c:v>438.97553212873459</c:v>
                </c:pt>
                <c:pt idx="215">
                  <c:v>441.59248011738777</c:v>
                </c:pt>
                <c:pt idx="216">
                  <c:v>446.97564942025019</c:v>
                </c:pt>
                <c:pt idx="217">
                  <c:v>453.67895469599819</c:v>
                </c:pt>
                <c:pt idx="218">
                  <c:v>459.44930168702138</c:v>
                </c:pt>
                <c:pt idx="219">
                  <c:v>464.4826116331119</c:v>
                </c:pt>
                <c:pt idx="220">
                  <c:v>468.70424787149187</c:v>
                </c:pt>
                <c:pt idx="221">
                  <c:v>471.37250856580488</c:v>
                </c:pt>
                <c:pt idx="222">
                  <c:v>474.65185693661272</c:v>
                </c:pt>
                <c:pt idx="223">
                  <c:v>480.59480121030998</c:v>
                </c:pt>
                <c:pt idx="224">
                  <c:v>486.07593113306848</c:v>
                </c:pt>
                <c:pt idx="225">
                  <c:v>491.96289790968223</c:v>
                </c:pt>
                <c:pt idx="226">
                  <c:v>496.90757681872395</c:v>
                </c:pt>
                <c:pt idx="227">
                  <c:v>500.21491393807344</c:v>
                </c:pt>
                <c:pt idx="228">
                  <c:v>503.10708462072051</c:v>
                </c:pt>
                <c:pt idx="229">
                  <c:v>506.29780195447944</c:v>
                </c:pt>
                <c:pt idx="230">
                  <c:v>512.60459995921951</c:v>
                </c:pt>
                <c:pt idx="231">
                  <c:v>518.25832716465197</c:v>
                </c:pt>
                <c:pt idx="232">
                  <c:v>523.87473603869557</c:v>
                </c:pt>
                <c:pt idx="233">
                  <c:v>528.79142619919548</c:v>
                </c:pt>
                <c:pt idx="234">
                  <c:v>532.95242014906842</c:v>
                </c:pt>
                <c:pt idx="235">
                  <c:v>535.25682711233867</c:v>
                </c:pt>
                <c:pt idx="236">
                  <c:v>537.89243426668645</c:v>
                </c:pt>
                <c:pt idx="237">
                  <c:v>543.82138416611281</c:v>
                </c:pt>
                <c:pt idx="238">
                  <c:v>548.88268286074504</c:v>
                </c:pt>
                <c:pt idx="239">
                  <c:v>553.47283762159134</c:v>
                </c:pt>
                <c:pt idx="240">
                  <c:v>557.46123428879002</c:v>
                </c:pt>
                <c:pt idx="241">
                  <c:v>561.93010447262202</c:v>
                </c:pt>
                <c:pt idx="242">
                  <c:v>563.63741813366846</c:v>
                </c:pt>
                <c:pt idx="243">
                  <c:v>566.21704779093272</c:v>
                </c:pt>
                <c:pt idx="244">
                  <c:v>571.88476937063615</c:v>
                </c:pt>
                <c:pt idx="245">
                  <c:v>577.40788241620737</c:v>
                </c:pt>
                <c:pt idx="246">
                  <c:v>581.29831846350987</c:v>
                </c:pt>
                <c:pt idx="247">
                  <c:v>585.52928428473706</c:v>
                </c:pt>
                <c:pt idx="248">
                  <c:v>588.71067203564883</c:v>
                </c:pt>
                <c:pt idx="249">
                  <c:v>590.79583380200881</c:v>
                </c:pt>
                <c:pt idx="250">
                  <c:v>592.24191914333232</c:v>
                </c:pt>
                <c:pt idx="251">
                  <c:v>594.59297402083894</c:v>
                </c:pt>
                <c:pt idx="252">
                  <c:v>599.60762480123503</c:v>
                </c:pt>
                <c:pt idx="253">
                  <c:v>604.19311477065764</c:v>
                </c:pt>
                <c:pt idx="254">
                  <c:v>608.27014247490524</c:v>
                </c:pt>
                <c:pt idx="255">
                  <c:v>612.06728269373525</c:v>
                </c:pt>
                <c:pt idx="256">
                  <c:v>614.00317113453934</c:v>
                </c:pt>
                <c:pt idx="257">
                  <c:v>615.78045666694015</c:v>
                </c:pt>
                <c:pt idx="258">
                  <c:v>620.97236952143396</c:v>
                </c:pt>
                <c:pt idx="259">
                  <c:v>625.57651865655112</c:v>
                </c:pt>
                <c:pt idx="260">
                  <c:v>629.44363074673561</c:v>
                </c:pt>
                <c:pt idx="261">
                  <c:v>633.44602178820514</c:v>
                </c:pt>
                <c:pt idx="262">
                  <c:v>636.89330265026354</c:v>
                </c:pt>
                <c:pt idx="263">
                  <c:v>638.58662193703913</c:v>
                </c:pt>
                <c:pt idx="264">
                  <c:v>640.34524830374539</c:v>
                </c:pt>
                <c:pt idx="265">
                  <c:v>644.24501393389528</c:v>
                </c:pt>
                <c:pt idx="266">
                  <c:v>648.29871768102464</c:v>
                </c:pt>
                <c:pt idx="267">
                  <c:v>652.17515935405652</c:v>
                </c:pt>
                <c:pt idx="268">
                  <c:v>655.57579230187855</c:v>
                </c:pt>
                <c:pt idx="269">
                  <c:v>659.62949604900803</c:v>
                </c:pt>
                <c:pt idx="270">
                  <c:v>661.19220117592204</c:v>
                </c:pt>
                <c:pt idx="271">
                  <c:v>662.67094005721094</c:v>
                </c:pt>
                <c:pt idx="272">
                  <c:v>666.69665505579871</c:v>
                </c:pt>
                <c:pt idx="273">
                  <c:v>671.50605501355517</c:v>
                </c:pt>
                <c:pt idx="274">
                  <c:v>674.90202316995374</c:v>
                </c:pt>
                <c:pt idx="275">
                  <c:v>678.20469549787958</c:v>
                </c:pt>
                <c:pt idx="276">
                  <c:v>680.99890556063053</c:v>
                </c:pt>
                <c:pt idx="277">
                  <c:v>682.7015544302534</c:v>
                </c:pt>
                <c:pt idx="278">
                  <c:v>684.208282060084</c:v>
                </c:pt>
                <c:pt idx="279">
                  <c:v>688.02874623603236</c:v>
                </c:pt>
                <c:pt idx="280">
                  <c:v>691.45270314097252</c:v>
                </c:pt>
                <c:pt idx="281">
                  <c:v>694.85333608879455</c:v>
                </c:pt>
                <c:pt idx="282">
                  <c:v>698.0347238397062</c:v>
                </c:pt>
                <c:pt idx="283">
                  <c:v>700.64234224551217</c:v>
                </c:pt>
                <c:pt idx="284">
                  <c:v>701.99513175836319</c:v>
                </c:pt>
                <c:pt idx="285">
                  <c:v>702.93275483451168</c:v>
                </c:pt>
                <c:pt idx="286">
                  <c:v>704.3741753844115</c:v>
                </c:pt>
                <c:pt idx="287">
                  <c:v>707.86810416070614</c:v>
                </c:pt>
                <c:pt idx="288">
                  <c:v>711.19410044575022</c:v>
                </c:pt>
                <c:pt idx="289">
                  <c:v>714.71135317916287</c:v>
                </c:pt>
                <c:pt idx="290">
                  <c:v>716.86182202545365</c:v>
                </c:pt>
                <c:pt idx="291">
                  <c:v>717.93472405288719</c:v>
                </c:pt>
                <c:pt idx="292">
                  <c:v>719.1988825286893</c:v>
                </c:pt>
                <c:pt idx="293">
                  <c:v>722.28230965970499</c:v>
                </c:pt>
                <c:pt idx="294">
                  <c:v>724.92258160547635</c:v>
                </c:pt>
                <c:pt idx="295">
                  <c:v>727.24098294301757</c:v>
                </c:pt>
                <c:pt idx="296">
                  <c:v>729.90457884590705</c:v>
                </c:pt>
                <c:pt idx="297">
                  <c:v>731.91976874091267</c:v>
                </c:pt>
                <c:pt idx="298">
                  <c:v>732.99733555976979</c:v>
                </c:pt>
                <c:pt idx="299">
                  <c:v>734.22417570418304</c:v>
                </c:pt>
                <c:pt idx="300">
                  <c:v>736.78514619575276</c:v>
                </c:pt>
                <c:pt idx="301">
                  <c:v>739.16418982180107</c:v>
                </c:pt>
                <c:pt idx="302">
                  <c:v>741.55722782212035</c:v>
                </c:pt>
                <c:pt idx="303">
                  <c:v>743.9269418653214</c:v>
                </c:pt>
                <c:pt idx="304">
                  <c:v>745.82551197473651</c:v>
                </c:pt>
                <c:pt idx="305">
                  <c:v>746.71182234522507</c:v>
                </c:pt>
                <c:pt idx="306">
                  <c:v>747.54682001005392</c:v>
                </c:pt>
                <c:pt idx="307">
                  <c:v>748.68036432599456</c:v>
                </c:pt>
                <c:pt idx="308">
                  <c:v>751.52588709440522</c:v>
                </c:pt>
                <c:pt idx="309">
                  <c:v>754.4647056912886</c:v>
                </c:pt>
                <c:pt idx="310">
                  <c:v>755.76618249847968</c:v>
                </c:pt>
                <c:pt idx="311">
                  <c:v>756.95103952008026</c:v>
                </c:pt>
                <c:pt idx="312">
                  <c:v>757.54813282230418</c:v>
                </c:pt>
                <c:pt idx="313">
                  <c:v>758.62569964116142</c:v>
                </c:pt>
                <c:pt idx="314">
                  <c:v>759.56332271730992</c:v>
                </c:pt>
                <c:pt idx="315">
                  <c:v>762.10096925176151</c:v>
                </c:pt>
                <c:pt idx="316">
                  <c:v>766.33659986441216</c:v>
                </c:pt>
                <c:pt idx="317">
                  <c:v>768.46374475358493</c:v>
                </c:pt>
                <c:pt idx="318">
                  <c:v>772.7600176547428</c:v>
                </c:pt>
                <c:pt idx="319">
                  <c:v>773.41308845405024</c:v>
                </c:pt>
                <c:pt idx="320">
                  <c:v>774.42068340155311</c:v>
                </c:pt>
                <c:pt idx="321">
                  <c:v>777.61606552673561</c:v>
                </c:pt>
                <c:pt idx="322">
                  <c:v>781.14264784299553</c:v>
                </c:pt>
                <c:pt idx="323">
                  <c:v>783.96951144571187</c:v>
                </c:pt>
                <c:pt idx="324">
                  <c:v>786.54447631155244</c:v>
                </c:pt>
                <c:pt idx="325">
                  <c:v>788.29843788683513</c:v>
                </c:pt>
                <c:pt idx="326">
                  <c:v>789.20340742301823</c:v>
                </c:pt>
                <c:pt idx="327">
                  <c:v>790.61217443295277</c:v>
                </c:pt>
                <c:pt idx="328">
                  <c:v>793.55099302983592</c:v>
                </c:pt>
                <c:pt idx="329">
                  <c:v>796.60176662088622</c:v>
                </c:pt>
                <c:pt idx="330">
                  <c:v>799.82513749461066</c:v>
                </c:pt>
                <c:pt idx="331">
                  <c:v>802.2228402863534</c:v>
                </c:pt>
                <c:pt idx="332">
                  <c:v>804.96107285202083</c:v>
                </c:pt>
                <c:pt idx="333">
                  <c:v>806.22989611924663</c:v>
                </c:pt>
                <c:pt idx="334">
                  <c:v>807.5686912578268</c:v>
                </c:pt>
                <c:pt idx="335">
                  <c:v>810.82005088009282</c:v>
                </c:pt>
                <c:pt idx="336">
                  <c:v>814.07607529378265</c:v>
                </c:pt>
                <c:pt idx="337">
                  <c:v>817.59799281861888</c:v>
                </c:pt>
                <c:pt idx="338">
                  <c:v>820.83535806661416</c:v>
                </c:pt>
                <c:pt idx="339">
                  <c:v>823.9327795719006</c:v>
                </c:pt>
                <c:pt idx="340">
                  <c:v>825.39285928749496</c:v>
                </c:pt>
                <c:pt idx="341">
                  <c:v>827.14682086277764</c:v>
                </c:pt>
                <c:pt idx="342">
                  <c:v>831.07457524146923</c:v>
                </c:pt>
                <c:pt idx="343">
                  <c:v>834.97434087161912</c:v>
                </c:pt>
                <c:pt idx="344">
                  <c:v>838.56623026780983</c:v>
                </c:pt>
                <c:pt idx="345">
                  <c:v>841.70097010448524</c:v>
                </c:pt>
                <c:pt idx="346">
                  <c:v>844.90101702109155</c:v>
                </c:pt>
                <c:pt idx="347">
                  <c:v>846.20249382828274</c:v>
                </c:pt>
                <c:pt idx="348">
                  <c:v>848.22234851471205</c:v>
                </c:pt>
                <c:pt idx="349">
                  <c:v>852.71920744708575</c:v>
                </c:pt>
                <c:pt idx="350">
                  <c:v>857.08545221959798</c:v>
                </c:pt>
                <c:pt idx="351">
                  <c:v>862.17940445419561</c:v>
                </c:pt>
                <c:pt idx="352">
                  <c:v>866.01852779583851</c:v>
                </c:pt>
                <c:pt idx="353">
                  <c:v>869.31187054091708</c:v>
                </c:pt>
                <c:pt idx="354">
                  <c:v>871.2151054417559</c:v>
                </c:pt>
                <c:pt idx="355">
                  <c:v>873.67345052200585</c:v>
                </c:pt>
                <c:pt idx="356">
                  <c:v>878.18896862007398</c:v>
                </c:pt>
                <c:pt idx="357">
                  <c:v>882.67183317817694</c:v>
                </c:pt>
                <c:pt idx="358">
                  <c:v>886.33835923714548</c:v>
                </c:pt>
                <c:pt idx="359">
                  <c:v>888.58678870333245</c:v>
                </c:pt>
                <c:pt idx="360">
                  <c:v>890.0188796703851</c:v>
                </c:pt>
                <c:pt idx="361">
                  <c:v>891.62356792011178</c:v>
                </c:pt>
                <c:pt idx="362">
                  <c:v>893.63409302369394</c:v>
                </c:pt>
                <c:pt idx="363">
                  <c:v>898.81667629534036</c:v>
                </c:pt>
                <c:pt idx="364">
                  <c:v>904.38643725514771</c:v>
                </c:pt>
                <c:pt idx="365">
                  <c:v>909.39642324412011</c:v>
                </c:pt>
                <c:pt idx="366">
                  <c:v>911.55155688183447</c:v>
                </c:pt>
                <c:pt idx="367">
                  <c:v>913.01630138885253</c:v>
                </c:pt>
                <c:pt idx="368">
                  <c:v>914.38308527597451</c:v>
                </c:pt>
                <c:pt idx="369">
                  <c:v>916.91606701900241</c:v>
                </c:pt>
                <c:pt idx="370">
                  <c:v>922.37853777606631</c:v>
                </c:pt>
                <c:pt idx="371">
                  <c:v>928.17220872420762</c:v>
                </c:pt>
                <c:pt idx="372">
                  <c:v>935.28135085381098</c:v>
                </c:pt>
                <c:pt idx="373">
                  <c:v>939.76888020333752</c:v>
                </c:pt>
                <c:pt idx="374">
                  <c:v>945.23135096040153</c:v>
                </c:pt>
                <c:pt idx="375">
                  <c:v>947.41913813808128</c:v>
                </c:pt>
                <c:pt idx="376">
                  <c:v>949.65823802142086</c:v>
                </c:pt>
                <c:pt idx="377">
                  <c:v>954.83615650164381</c:v>
                </c:pt>
                <c:pt idx="378">
                  <c:v>960.77910077534102</c:v>
                </c:pt>
                <c:pt idx="379">
                  <c:v>966.05497987546005</c:v>
                </c:pt>
                <c:pt idx="380">
                  <c:v>971.42415480405157</c:v>
                </c:pt>
                <c:pt idx="381">
                  <c:v>976.32218579885694</c:v>
                </c:pt>
                <c:pt idx="382">
                  <c:v>978.89248587327404</c:v>
                </c:pt>
                <c:pt idx="383">
                  <c:v>981.00097159675215</c:v>
                </c:pt>
                <c:pt idx="384">
                  <c:v>986.56140297371212</c:v>
                </c:pt>
                <c:pt idx="385">
                  <c:v>992.81222348136862</c:v>
                </c:pt>
                <c:pt idx="386">
                  <c:v>998.9510889948582</c:v>
                </c:pt>
                <c:pt idx="387">
                  <c:v>1004.0637003951502</c:v>
                </c:pt>
                <c:pt idx="388">
                  <c:v>1009.6707796863466</c:v>
                </c:pt>
                <c:pt idx="389">
                  <c:v>1012.4323362091321</c:v>
                </c:pt>
                <c:pt idx="390">
                  <c:v>1015.3571604317447</c:v>
                </c:pt>
                <c:pt idx="391">
                  <c:v>1021.0202172200244</c:v>
                </c:pt>
                <c:pt idx="392">
                  <c:v>1027.0051446165344</c:v>
                </c:pt>
                <c:pt idx="393">
                  <c:v>1033.4705455296776</c:v>
                </c:pt>
                <c:pt idx="394">
                  <c:v>1038.690447132713</c:v>
                </c:pt>
                <c:pt idx="395">
                  <c:v>1044.6567153635283</c:v>
                </c:pt>
                <c:pt idx="396">
                  <c:v>1047.2643337693341</c:v>
                </c:pt>
                <c:pt idx="397">
                  <c:v>1050.0398846663907</c:v>
                </c:pt>
                <c:pt idx="398">
                  <c:v>1055.684282288976</c:v>
                </c:pt>
                <c:pt idx="399">
                  <c:v>1061.5339307342008</c:v>
                </c:pt>
                <c:pt idx="400">
                  <c:v>1067.2809537681057</c:v>
                </c:pt>
                <c:pt idx="401">
                  <c:v>1073.0606303419763</c:v>
                </c:pt>
                <c:pt idx="402">
                  <c:v>1077.6227963542808</c:v>
                </c:pt>
                <c:pt idx="403">
                  <c:v>1080.0578174774125</c:v>
                </c:pt>
                <c:pt idx="404">
                  <c:v>1083.0246248228377</c:v>
                </c:pt>
                <c:pt idx="405">
                  <c:v>1089.3220932447302</c:v>
                </c:pt>
                <c:pt idx="406">
                  <c:v>1095.5262658381507</c:v>
                </c:pt>
                <c:pt idx="407">
                  <c:v>1101.8283990514669</c:v>
                </c:pt>
                <c:pt idx="408">
                  <c:v>1107.8366504050948</c:v>
                </c:pt>
                <c:pt idx="409">
                  <c:v>1112.702027859935</c:v>
                </c:pt>
                <c:pt idx="410">
                  <c:v>1116.0280241449791</c:v>
                </c:pt>
                <c:pt idx="411">
                  <c:v>1118.4910340166527</c:v>
                </c:pt>
                <c:pt idx="412">
                  <c:v>1123.9348456080222</c:v>
                </c:pt>
                <c:pt idx="413">
                  <c:v>1129.29935574519</c:v>
                </c:pt>
                <c:pt idx="414">
                  <c:v>1135.6761256212844</c:v>
                </c:pt>
                <c:pt idx="415">
                  <c:v>1141.7776728033848</c:v>
                </c:pt>
                <c:pt idx="416">
                  <c:v>1147.4314000088175</c:v>
                </c:pt>
                <c:pt idx="417">
                  <c:v>1149.8897450890674</c:v>
                </c:pt>
                <c:pt idx="418">
                  <c:v>1152.8705468087633</c:v>
                </c:pt>
                <c:pt idx="419">
                  <c:v>1159.3359477219065</c:v>
                </c:pt>
                <c:pt idx="420">
                  <c:v>1165.9972698748418</c:v>
                </c:pt>
                <c:pt idx="421">
                  <c:v>1173.1857134586467</c:v>
                </c:pt>
                <c:pt idx="422">
                  <c:v>1179.4225395920323</c:v>
                </c:pt>
                <c:pt idx="423">
                  <c:v>1185.8879405051755</c:v>
                </c:pt>
                <c:pt idx="424">
                  <c:v>1189.2512551216087</c:v>
                </c:pt>
                <c:pt idx="425">
                  <c:v>1192.8804628491882</c:v>
                </c:pt>
                <c:pt idx="426">
                  <c:v>1200.5353855753556</c:v>
                </c:pt>
                <c:pt idx="427">
                  <c:v>1209.4451371944779</c:v>
                </c:pt>
                <c:pt idx="428">
                  <c:v>1217.3706178232155</c:v>
                </c:pt>
                <c:pt idx="429">
                  <c:v>1225.7672423857391</c:v>
                </c:pt>
                <c:pt idx="430">
                  <c:v>1233.0209930494748</c:v>
                </c:pt>
                <c:pt idx="431">
                  <c:v>1238.0869565355306</c:v>
                </c:pt>
                <c:pt idx="432">
                  <c:v>1242.6911056706479</c:v>
                </c:pt>
                <c:pt idx="433">
                  <c:v>1251.8900743580348</c:v>
                </c:pt>
                <c:pt idx="434">
                  <c:v>1262.5537875524396</c:v>
                </c:pt>
                <c:pt idx="435">
                  <c:v>1272.9702668013927</c:v>
                </c:pt>
                <c:pt idx="436">
                  <c:v>1283.307444596144</c:v>
                </c:pt>
                <c:pt idx="437">
                  <c:v>1292.6230330691217</c:v>
                </c:pt>
                <c:pt idx="438">
                  <c:v>1297.8802530035459</c:v>
                </c:pt>
                <c:pt idx="439">
                  <c:v>1302.8109375383169</c:v>
                </c:pt>
                <c:pt idx="440">
                  <c:v>1316.0636099728333</c:v>
                </c:pt>
                <c:pt idx="441">
                  <c:v>1328.4159776625904</c:v>
                </c:pt>
                <c:pt idx="442">
                  <c:v>1341.1228695005427</c:v>
                </c:pt>
                <c:pt idx="443">
                  <c:v>1354.2542573580449</c:v>
                </c:pt>
                <c:pt idx="444">
                  <c:v>1365.6270188488409</c:v>
                </c:pt>
                <c:pt idx="445">
                  <c:v>1371.6445997853161</c:v>
                </c:pt>
                <c:pt idx="446">
                  <c:v>1378.0960063241885</c:v>
                </c:pt>
                <c:pt idx="447">
                  <c:v>1393.2612432423907</c:v>
                </c:pt>
                <c:pt idx="448">
                  <c:v>1402.6328092124518</c:v>
                </c:pt>
                <c:pt idx="449">
                  <c:v>1415.5869349958564</c:v>
                </c:pt>
                <c:pt idx="450">
                  <c:v>1432.6134236920848</c:v>
                </c:pt>
                <c:pt idx="451">
                  <c:v>1448.6509766065049</c:v>
                </c:pt>
                <c:pt idx="452">
                  <c:v>1456.3758712040267</c:v>
                </c:pt>
                <c:pt idx="453">
                  <c:v>1464.1194249672428</c:v>
                </c:pt>
                <c:pt idx="454">
                  <c:v>1481.7523365485424</c:v>
                </c:pt>
                <c:pt idx="455">
                  <c:v>1499.8004145665445</c:v>
                </c:pt>
                <c:pt idx="456">
                  <c:v>1517.3820134421842</c:v>
                </c:pt>
                <c:pt idx="457">
                  <c:v>1531.0125339820142</c:v>
                </c:pt>
                <c:pt idx="458">
                  <c:v>1540.2814745407557</c:v>
                </c:pt>
                <c:pt idx="459">
                  <c:v>1546.0658159060497</c:v>
                </c:pt>
                <c:pt idx="460">
                  <c:v>1552.21867579381</c:v>
                </c:pt>
                <c:pt idx="461">
                  <c:v>1571.7874758159137</c:v>
                </c:pt>
                <c:pt idx="462">
                  <c:v>1589.6489621769708</c:v>
                </c:pt>
                <c:pt idx="463">
                  <c:v>1609.4696609359501</c:v>
                </c:pt>
                <c:pt idx="464">
                  <c:v>1626.6967356633945</c:v>
                </c:pt>
                <c:pt idx="465">
                  <c:v>1638.8998300275953</c:v>
                </c:pt>
                <c:pt idx="466">
                  <c:v>1647.3104489643899</c:v>
                </c:pt>
                <c:pt idx="467">
                  <c:v>1654.2143402713539</c:v>
                </c:pt>
                <c:pt idx="468">
                  <c:v>1671.9778660125148</c:v>
                </c:pt>
                <c:pt idx="469">
                  <c:v>1688.1133795468311</c:v>
                </c:pt>
                <c:pt idx="470">
                  <c:v>1704.7200370149333</c:v>
                </c:pt>
                <c:pt idx="471">
                  <c:v>1720.1371726700113</c:v>
                </c:pt>
                <c:pt idx="472">
                  <c:v>1733.8003467498067</c:v>
                </c:pt>
                <c:pt idx="473">
                  <c:v>1741.5299061387523</c:v>
                </c:pt>
                <c:pt idx="474">
                  <c:v>1747.8133801863739</c:v>
                </c:pt>
                <c:pt idx="475">
                  <c:v>1763.3051525042301</c:v>
                </c:pt>
                <c:pt idx="476">
                  <c:v>1779.5013083270533</c:v>
                </c:pt>
                <c:pt idx="477">
                  <c:v>1788.9568405427397</c:v>
                </c:pt>
                <c:pt idx="478">
                  <c:v>1802.5500427511806</c:v>
                </c:pt>
                <c:pt idx="479">
                  <c:v>1816.8989411702489</c:v>
                </c:pt>
                <c:pt idx="480">
                  <c:v>1822.9864939780784</c:v>
                </c:pt>
                <c:pt idx="481">
                  <c:v>1828.2996914095866</c:v>
                </c:pt>
                <c:pt idx="482">
                  <c:v>1842.6952377428909</c:v>
                </c:pt>
                <c:pt idx="483">
                  <c:v>1857.4499730158143</c:v>
                </c:pt>
                <c:pt idx="484">
                  <c:v>1871.4490120781104</c:v>
                </c:pt>
                <c:pt idx="485">
                  <c:v>1883.5541458224154</c:v>
                </c:pt>
                <c:pt idx="486">
                  <c:v>1895.9438318435614</c:v>
                </c:pt>
                <c:pt idx="487">
                  <c:v>1901.5509111347578</c:v>
                </c:pt>
                <c:pt idx="488">
                  <c:v>1906.1364011041803</c:v>
                </c:pt>
                <c:pt idx="489">
                  <c:v>1919.9721724666499</c:v>
                </c:pt>
                <c:pt idx="490">
                  <c:v>1933.0849011584576</c:v>
                </c:pt>
                <c:pt idx="491">
                  <c:v>1944.9801192886994</c:v>
                </c:pt>
                <c:pt idx="492">
                  <c:v>1955.0793927208456</c:v>
                </c:pt>
                <c:pt idx="493">
                  <c:v>1965.3512634356662</c:v>
                </c:pt>
                <c:pt idx="494">
                  <c:v>1970.1280098534578</c:v>
                </c:pt>
                <c:pt idx="495">
                  <c:v>1974.2750094290598</c:v>
                </c:pt>
                <c:pt idx="496">
                  <c:v>1985.0553424090549</c:v>
                </c:pt>
                <c:pt idx="497">
                  <c:v>1996.6893322195738</c:v>
                </c:pt>
                <c:pt idx="498">
                  <c:v>2007.8055301820707</c:v>
                </c:pt>
                <c:pt idx="499">
                  <c:v>2018.1193840197036</c:v>
                </c:pt>
                <c:pt idx="500">
                  <c:v>2027.8548037208072</c:v>
                </c:pt>
                <c:pt idx="501">
                  <c:v>2032.687527635682</c:v>
                </c:pt>
                <c:pt idx="502">
                  <c:v>2036.3540536946509</c:v>
                </c:pt>
                <c:pt idx="503">
                  <c:v>2048.0766745422184</c:v>
                </c:pt>
                <c:pt idx="504">
                  <c:v>2060.3963886920101</c:v>
                </c:pt>
                <c:pt idx="505">
                  <c:v>2071.6058824829793</c:v>
                </c:pt>
                <c:pt idx="506">
                  <c:v>2081.9383954863065</c:v>
                </c:pt>
                <c:pt idx="507">
                  <c:v>2090.7968343997691</c:v>
                </c:pt>
                <c:pt idx="508">
                  <c:v>2094.8085550240858</c:v>
                </c:pt>
                <c:pt idx="509">
                  <c:v>2098.4937402487494</c:v>
                </c:pt>
                <c:pt idx="510">
                  <c:v>2108.6303320122847</c:v>
                </c:pt>
                <c:pt idx="511">
                  <c:v>2119.8165018461355</c:v>
                </c:pt>
                <c:pt idx="512">
                  <c:v>2130.2889585921721</c:v>
                </c:pt>
                <c:pt idx="513">
                  <c:v>2141.3491790575849</c:v>
                </c:pt>
                <c:pt idx="514">
                  <c:v>2150.7347394019171</c:v>
                </c:pt>
                <c:pt idx="515">
                  <c:v>2154.8117671061646</c:v>
                </c:pt>
                <c:pt idx="516">
                  <c:v>2158.8234877304812</c:v>
                </c:pt>
                <c:pt idx="517">
                  <c:v>2170.0563054785684</c:v>
                </c:pt>
                <c:pt idx="518">
                  <c:v>2181.7509375775944</c:v>
                </c:pt>
                <c:pt idx="519">
                  <c:v>2189.5971167521302</c:v>
                </c:pt>
                <c:pt idx="520">
                  <c:v>2196.37972348208</c:v>
                </c:pt>
                <c:pt idx="521">
                  <c:v>2204.2585561965811</c:v>
                </c:pt>
                <c:pt idx="522">
                  <c:v>2208.3309191094054</c:v>
                </c:pt>
                <c:pt idx="523">
                  <c:v>2213.042358447266</c:v>
                </c:pt>
                <c:pt idx="524">
                  <c:v>2224.1352324526442</c:v>
                </c:pt>
                <c:pt idx="525">
                  <c:v>2236.8374594991728</c:v>
                </c:pt>
                <c:pt idx="526">
                  <c:v>2248.5180972239282</c:v>
                </c:pt>
                <c:pt idx="527">
                  <c:v>2258.8552750186795</c:v>
                </c:pt>
                <c:pt idx="528">
                  <c:v>2268.3574551486017</c:v>
                </c:pt>
                <c:pt idx="529">
                  <c:v>2273.6240046658736</c:v>
                </c:pt>
                <c:pt idx="530">
                  <c:v>2277.4817871732107</c:v>
                </c:pt>
                <c:pt idx="531">
                  <c:v>2288.9944924067154</c:v>
                </c:pt>
                <c:pt idx="532">
                  <c:v>2302.9748723033176</c:v>
                </c:pt>
                <c:pt idx="533">
                  <c:v>2313.7552052833125</c:v>
                </c:pt>
                <c:pt idx="534">
                  <c:v>2325.3938598852551</c:v>
                </c:pt>
                <c:pt idx="535">
                  <c:v>2336.1275449510149</c:v>
                </c:pt>
                <c:pt idx="536">
                  <c:v>2340.9089561602295</c:v>
                </c:pt>
                <c:pt idx="537">
                  <c:v>2344.4588624336075</c:v>
                </c:pt>
                <c:pt idx="538">
                  <c:v>2354.3995329573509</c:v>
                </c:pt>
                <c:pt idx="539">
                  <c:v>2365.5577140426599</c:v>
                </c:pt>
                <c:pt idx="540">
                  <c:v>2375.0365702154645</c:v>
                </c:pt>
                <c:pt idx="541">
                  <c:v>2384.3708178541365</c:v>
                </c:pt>
                <c:pt idx="542">
                  <c:v>2391.80183059197</c:v>
                </c:pt>
                <c:pt idx="543">
                  <c:v>2395.249111454028</c:v>
                </c:pt>
                <c:pt idx="544">
                  <c:v>2398.1319525538279</c:v>
                </c:pt>
                <c:pt idx="545">
                  <c:v>2406.9624027187488</c:v>
                </c:pt>
                <c:pt idx="546">
                  <c:v>2416.6698336713107</c:v>
                </c:pt>
                <c:pt idx="547">
                  <c:v>2426.1346954698442</c:v>
                </c:pt>
                <c:pt idx="548">
                  <c:v>2434.7972131435145</c:v>
                </c:pt>
                <c:pt idx="549">
                  <c:v>2442.4241471211403</c:v>
                </c:pt>
                <c:pt idx="550">
                  <c:v>2446.2959240027481</c:v>
                </c:pt>
                <c:pt idx="551">
                  <c:v>2449.5379540421673</c:v>
                </c:pt>
                <c:pt idx="552">
                  <c:v>2457.8412827762181</c:v>
                </c:pt>
                <c:pt idx="553">
                  <c:v>2465.5288590423511</c:v>
                </c:pt>
                <c:pt idx="554">
                  <c:v>2473.1744521856713</c:v>
                </c:pt>
                <c:pt idx="555">
                  <c:v>2480.21362244392</c:v>
                </c:pt>
                <c:pt idx="556">
                  <c:v>2485.8346961093871</c:v>
                </c:pt>
                <c:pt idx="557">
                  <c:v>2488.6102470064434</c:v>
                </c:pt>
                <c:pt idx="558">
                  <c:v>2492.0855166170436</c:v>
                </c:pt>
                <c:pt idx="559">
                  <c:v>2499.5725068519605</c:v>
                </c:pt>
                <c:pt idx="560">
                  <c:v>2506.8309223071196</c:v>
                </c:pt>
                <c:pt idx="561">
                  <c:v>2514.0520194308901</c:v>
                </c:pt>
                <c:pt idx="562">
                  <c:v>2520.8439557436868</c:v>
                </c:pt>
                <c:pt idx="563">
                  <c:v>2524.8929946993926</c:v>
                </c:pt>
                <c:pt idx="564">
                  <c:v>2529.3152169689888</c:v>
                </c:pt>
                <c:pt idx="565">
                  <c:v>2531.843533920593</c:v>
                </c:pt>
                <c:pt idx="566">
                  <c:v>2538.4861969078338</c:v>
                </c:pt>
                <c:pt idx="567">
                  <c:v>2545.1288598950746</c:v>
                </c:pt>
                <c:pt idx="568">
                  <c:v>2551.715545385232</c:v>
                </c:pt>
                <c:pt idx="569">
                  <c:v>2557.8917292301107</c:v>
                </c:pt>
                <c:pt idx="570">
                  <c:v>2563.0603181274864</c:v>
                </c:pt>
                <c:pt idx="571">
                  <c:v>2565.2807588451315</c:v>
                </c:pt>
                <c:pt idx="572">
                  <c:v>2567.9770082879863</c:v>
                </c:pt>
                <c:pt idx="573">
                  <c:v>2574.195175255677</c:v>
                </c:pt>
                <c:pt idx="574">
                  <c:v>2580.4646549290283</c:v>
                </c:pt>
                <c:pt idx="575">
                  <c:v>2586.6128500253649</c:v>
                </c:pt>
                <c:pt idx="576">
                  <c:v>2591.1050441663156</c:v>
                </c:pt>
                <c:pt idx="577">
                  <c:v>2595.3500043618133</c:v>
                </c:pt>
                <c:pt idx="578">
                  <c:v>2597.5144675823749</c:v>
                </c:pt>
                <c:pt idx="579">
                  <c:v>2599.3290714461646</c:v>
                </c:pt>
                <c:pt idx="580">
                  <c:v>2604.9688042773264</c:v>
                </c:pt>
                <c:pt idx="581">
                  <c:v>2610.449934200085</c:v>
                </c:pt>
                <c:pt idx="582">
                  <c:v>2615.5765399746479</c:v>
                </c:pt>
                <c:pt idx="583">
                  <c:v>2620.5025597179947</c:v>
                </c:pt>
                <c:pt idx="584">
                  <c:v>2625.1207032273828</c:v>
                </c:pt>
                <c:pt idx="585">
                  <c:v>2626.981955005409</c:v>
                </c:pt>
                <c:pt idx="586">
                  <c:v>2628.899184280519</c:v>
                </c:pt>
                <c:pt idx="587">
                  <c:v>2634.5482466945277</c:v>
                </c:pt>
                <c:pt idx="588">
                  <c:v>2639.0964183325614</c:v>
                </c:pt>
                <c:pt idx="589">
                  <c:v>2644.451598886882</c:v>
                </c:pt>
                <c:pt idx="590">
                  <c:v>2648.9577874021029</c:v>
                </c:pt>
                <c:pt idx="591">
                  <c:v>2653.2773842603792</c:v>
                </c:pt>
                <c:pt idx="592">
                  <c:v>2654.5368779447576</c:v>
                </c:pt>
                <c:pt idx="593">
                  <c:v>2656.5613974226103</c:v>
                </c:pt>
                <c:pt idx="594">
                  <c:v>2661.7206567371391</c:v>
                </c:pt>
                <c:pt idx="595">
                  <c:v>2666.683994811875</c:v>
                </c:pt>
                <c:pt idx="596">
                  <c:v>2671.2508256156034</c:v>
                </c:pt>
                <c:pt idx="597">
                  <c:v>2675.3091941541561</c:v>
                </c:pt>
                <c:pt idx="598">
                  <c:v>2678.5652185678459</c:v>
                </c:pt>
                <c:pt idx="599">
                  <c:v>2680.0486222405584</c:v>
                </c:pt>
                <c:pt idx="600">
                  <c:v>2681.5460202875415</c:v>
                </c:pt>
                <c:pt idx="601">
                  <c:v>2685.7163438202615</c:v>
                </c:pt>
                <c:pt idx="602">
                  <c:v>2689.9286504757947</c:v>
                </c:pt>
                <c:pt idx="603">
                  <c:v>2694.2202585855284</c:v>
                </c:pt>
                <c:pt idx="604">
                  <c:v>2697.7701648589068</c:v>
                </c:pt>
                <c:pt idx="605">
                  <c:v>2700.9608821926658</c:v>
                </c:pt>
                <c:pt idx="606">
                  <c:v>2702.3509900369058</c:v>
                </c:pt>
                <c:pt idx="607">
                  <c:v>2703.5918245555899</c:v>
                </c:pt>
                <c:pt idx="608">
                  <c:v>2707.5055845600104</c:v>
                </c:pt>
                <c:pt idx="609">
                  <c:v>2710.9435358392216</c:v>
                </c:pt>
                <c:pt idx="610">
                  <c:v>2714.5074364868706</c:v>
                </c:pt>
                <c:pt idx="611">
                  <c:v>2718.0340188031305</c:v>
                </c:pt>
                <c:pt idx="612">
                  <c:v>2721.2620544682782</c:v>
                </c:pt>
                <c:pt idx="613">
                  <c:v>2722.5028889869627</c:v>
                </c:pt>
                <c:pt idx="614">
                  <c:v>2723.3518810260621</c:v>
                </c:pt>
                <c:pt idx="615">
                  <c:v>2725.0358707299906</c:v>
                </c:pt>
                <c:pt idx="616">
                  <c:v>2726.2020685858965</c:v>
                </c:pt>
                <c:pt idx="617">
                  <c:v>2729.7146565278858</c:v>
                </c:pt>
                <c:pt idx="618">
                  <c:v>2732.849396364561</c:v>
                </c:pt>
                <c:pt idx="619">
                  <c:v>2736.1707278581812</c:v>
                </c:pt>
                <c:pt idx="620">
                  <c:v>2737.5375117453032</c:v>
                </c:pt>
                <c:pt idx="621">
                  <c:v>2738.5404419013826</c:v>
                </c:pt>
                <c:pt idx="622">
                  <c:v>2741.950404432052</c:v>
                </c:pt>
                <c:pt idx="623">
                  <c:v>2745.6822375709512</c:v>
                </c:pt>
                <c:pt idx="624">
                  <c:v>2748.6816984563416</c:v>
                </c:pt>
                <c:pt idx="625">
                  <c:v>2750.2350740004085</c:v>
                </c:pt>
                <c:pt idx="626">
                  <c:v>2754.5966539814972</c:v>
                </c:pt>
                <c:pt idx="627">
                  <c:v>2755.7348630888614</c:v>
                </c:pt>
                <c:pt idx="628">
                  <c:v>2756.6818157478574</c:v>
                </c:pt>
                <c:pt idx="629">
                  <c:v>2758.9442395883152</c:v>
                </c:pt>
                <c:pt idx="630">
                  <c:v>2763.0305968754101</c:v>
                </c:pt>
                <c:pt idx="631">
                  <c:v>2766.053381717918</c:v>
                </c:pt>
                <c:pt idx="632">
                  <c:v>2769.3140709230315</c:v>
                </c:pt>
                <c:pt idx="633">
                  <c:v>2771.8190639175182</c:v>
                </c:pt>
                <c:pt idx="634">
                  <c:v>2772.9526082334582</c:v>
                </c:pt>
                <c:pt idx="635">
                  <c:v>2773.9322144324196</c:v>
                </c:pt>
                <c:pt idx="636">
                  <c:v>2777.6313940313535</c:v>
                </c:pt>
                <c:pt idx="637">
                  <c:v>2780.7847930337234</c:v>
                </c:pt>
                <c:pt idx="638">
                  <c:v>2783.7096172563361</c:v>
                </c:pt>
                <c:pt idx="639">
                  <c:v>2785.9300579739815</c:v>
                </c:pt>
                <c:pt idx="640">
                  <c:v>2788.253124102946</c:v>
                </c:pt>
                <c:pt idx="641">
                  <c:v>2789.3027021732614</c:v>
                </c:pt>
                <c:pt idx="642">
                  <c:v>2790.2543196236807</c:v>
                </c:pt>
                <c:pt idx="643">
                  <c:v>2793.4123834174743</c:v>
                </c:pt>
                <c:pt idx="644">
                  <c:v>2795.8847228719951</c:v>
                </c:pt>
                <c:pt idx="645">
                  <c:v>2797.9885438040501</c:v>
                </c:pt>
                <c:pt idx="646">
                  <c:v>2800.8573905295784</c:v>
                </c:pt>
                <c:pt idx="647">
                  <c:v>2802.741966264723</c:v>
                </c:pt>
                <c:pt idx="648">
                  <c:v>2803.5909583038224</c:v>
                </c:pt>
                <c:pt idx="649">
                  <c:v>2804.5332461713947</c:v>
                </c:pt>
                <c:pt idx="650">
                  <c:v>2805.3962325847651</c:v>
                </c:pt>
                <c:pt idx="651">
                  <c:v>2806.2172358753228</c:v>
                </c:pt>
                <c:pt idx="652">
                  <c:v>2808.6662513727256</c:v>
                </c:pt>
                <c:pt idx="653">
                  <c:v>2811.3251824841914</c:v>
                </c:pt>
                <c:pt idx="654">
                  <c:v>2813.5782767418018</c:v>
                </c:pt>
                <c:pt idx="655">
                  <c:v>2814.1846996268732</c:v>
                </c:pt>
                <c:pt idx="656">
                  <c:v>2815.0383564573963</c:v>
                </c:pt>
                <c:pt idx="657">
                  <c:v>2816.8576251126101</c:v>
                </c:pt>
                <c:pt idx="658">
                  <c:v>2818.5975923136216</c:v>
                </c:pt>
                <c:pt idx="659">
                  <c:v>2820.7014132456761</c:v>
                </c:pt>
                <c:pt idx="660">
                  <c:v>2822.8472173005434</c:v>
                </c:pt>
                <c:pt idx="661">
                  <c:v>2824.3306209732559</c:v>
                </c:pt>
                <c:pt idx="662">
                  <c:v>2825.2029369694737</c:v>
                </c:pt>
                <c:pt idx="663">
                  <c:v>2825.9493035972537</c:v>
                </c:pt>
                <c:pt idx="664">
                  <c:v>2828.0111414064954</c:v>
                </c:pt>
                <c:pt idx="665">
                  <c:v>2830.0309960929244</c:v>
                </c:pt>
                <c:pt idx="666">
                  <c:v>2831.8455999567145</c:v>
                </c:pt>
                <c:pt idx="667">
                  <c:v>2833.6835277776222</c:v>
                </c:pt>
                <c:pt idx="668">
                  <c:v>2834.765759387903</c:v>
                </c:pt>
                <c:pt idx="669">
                  <c:v>2835.3721822729744</c:v>
                </c:pt>
                <c:pt idx="670">
                  <c:v>2835.8293318324895</c:v>
                </c:pt>
                <c:pt idx="671">
                  <c:v>2836.5243857546097</c:v>
                </c:pt>
                <c:pt idx="672">
                  <c:v>2837.289411548084</c:v>
                </c:pt>
                <c:pt idx="673">
                  <c:v>2839.323260608784</c:v>
                </c:pt>
                <c:pt idx="674">
                  <c:v>2841.1378644725737</c:v>
                </c:pt>
                <c:pt idx="675">
                  <c:v>2842.6679160595227</c:v>
                </c:pt>
                <c:pt idx="676">
                  <c:v>2842.9431387535165</c:v>
                </c:pt>
                <c:pt idx="677">
                  <c:v>2843.5309024728931</c:v>
                </c:pt>
                <c:pt idx="678">
                  <c:v>2844.3845593034162</c:v>
                </c:pt>
                <c:pt idx="679">
                  <c:v>2845.690700902031</c:v>
                </c:pt>
                <c:pt idx="680">
                  <c:v>2846.5676816896726</c:v>
                </c:pt>
                <c:pt idx="681">
                  <c:v>2847.8131809997799</c:v>
                </c:pt>
                <c:pt idx="682">
                  <c:v>2851.2231435304498</c:v>
                </c:pt>
                <c:pt idx="683">
                  <c:v>2851.5076958072909</c:v>
                </c:pt>
                <c:pt idx="684">
                  <c:v>2851.801577666979</c:v>
                </c:pt>
                <c:pt idx="685">
                  <c:v>2852.4173301348974</c:v>
                </c:pt>
                <c:pt idx="686">
                  <c:v>2854.1572973359093</c:v>
                </c:pt>
                <c:pt idx="687">
                  <c:v>2855.5240812230313</c:v>
                </c:pt>
                <c:pt idx="688">
                  <c:v>2856.57832408477</c:v>
                </c:pt>
                <c:pt idx="689">
                  <c:v>2857.5905838236968</c:v>
                </c:pt>
                <c:pt idx="690">
                  <c:v>2857.9264488061976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5F-4E07-9CF7-287B372067CA}"/>
            </c:ext>
          </c:extLst>
        </c:ser>
        <c:ser>
          <c:idx val="3"/>
          <c:order val="3"/>
          <c:tx>
            <c:strRef>
              <c:f>'Mortalidad Grulac fin'!$A$32</c:f>
              <c:strCache>
                <c:ptCount val="1"/>
                <c:pt idx="0">
                  <c:v>Chile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fin'!$B$32:$ZP$32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5.1778624220207445E-2</c:v>
                </c:pt>
                <c:pt idx="79">
                  <c:v>5.1778624220207445E-2</c:v>
                </c:pt>
                <c:pt idx="80">
                  <c:v>5.1778624220207445E-2</c:v>
                </c:pt>
                <c:pt idx="81">
                  <c:v>5.1778624220207445E-2</c:v>
                </c:pt>
                <c:pt idx="82">
                  <c:v>0.10355724844041489</c:v>
                </c:pt>
                <c:pt idx="83">
                  <c:v>0.15533587266062235</c:v>
                </c:pt>
                <c:pt idx="84">
                  <c:v>0.20711449688082978</c:v>
                </c:pt>
                <c:pt idx="85">
                  <c:v>0.25889312110103724</c:v>
                </c:pt>
                <c:pt idx="86">
                  <c:v>0.3106717453212447</c:v>
                </c:pt>
                <c:pt idx="87">
                  <c:v>0.3106717453212447</c:v>
                </c:pt>
                <c:pt idx="88">
                  <c:v>0.41422899376165956</c:v>
                </c:pt>
                <c:pt idx="89">
                  <c:v>0.62134349064248939</c:v>
                </c:pt>
                <c:pt idx="90">
                  <c:v>0.82845798752331912</c:v>
                </c:pt>
                <c:pt idx="91">
                  <c:v>0.93201523596373403</c:v>
                </c:pt>
                <c:pt idx="92">
                  <c:v>1.1391297328445638</c:v>
                </c:pt>
                <c:pt idx="93">
                  <c:v>1.398022853945601</c:v>
                </c:pt>
                <c:pt idx="94">
                  <c:v>1.760473223487053</c:v>
                </c:pt>
                <c:pt idx="95">
                  <c:v>1.9158090961476755</c:v>
                </c:pt>
                <c:pt idx="96">
                  <c:v>2.2264808414689199</c:v>
                </c:pt>
                <c:pt idx="97">
                  <c:v>2.4853739625699576</c:v>
                </c:pt>
                <c:pt idx="98">
                  <c:v>2.9513815805518244</c:v>
                </c:pt>
                <c:pt idx="99">
                  <c:v>3.3656105743134841</c:v>
                </c:pt>
                <c:pt idx="100">
                  <c:v>3.7798395680751433</c:v>
                </c:pt>
                <c:pt idx="101">
                  <c:v>4.1422899376165958</c:v>
                </c:pt>
                <c:pt idx="102">
                  <c:v>4.2458471860570102</c:v>
                </c:pt>
                <c:pt idx="103">
                  <c:v>4.7636334282590855</c:v>
                </c:pt>
                <c:pt idx="104">
                  <c:v>4.8671906766995008</c:v>
                </c:pt>
                <c:pt idx="105">
                  <c:v>5.436755543121782</c:v>
                </c:pt>
                <c:pt idx="106">
                  <c:v>6.0063204095440641</c:v>
                </c:pt>
                <c:pt idx="107">
                  <c:v>6.5241066517461386</c:v>
                </c:pt>
                <c:pt idx="108">
                  <c:v>6.8865570212875911</c:v>
                </c:pt>
                <c:pt idx="109">
                  <c:v>7.197228766608835</c:v>
                </c:pt>
                <c:pt idx="110">
                  <c:v>7.6114577603704952</c:v>
                </c:pt>
                <c:pt idx="111">
                  <c:v>8.2845798752331916</c:v>
                </c:pt>
                <c:pt idx="112">
                  <c:v>8.6988088689948508</c:v>
                </c:pt>
                <c:pt idx="113">
                  <c:v>9.0094806143160966</c:v>
                </c:pt>
                <c:pt idx="114">
                  <c:v>9.3719309838575491</c:v>
                </c:pt>
                <c:pt idx="115">
                  <c:v>9.7861599776192083</c:v>
                </c:pt>
                <c:pt idx="116">
                  <c:v>10.252167595601074</c:v>
                </c:pt>
                <c:pt idx="117">
                  <c:v>10.71817521358294</c:v>
                </c:pt>
                <c:pt idx="118">
                  <c:v>11.184182831564808</c:v>
                </c:pt>
                <c:pt idx="119">
                  <c:v>11.753747697987091</c:v>
                </c:pt>
                <c:pt idx="120">
                  <c:v>12.116198067528542</c:v>
                </c:pt>
                <c:pt idx="121">
                  <c:v>12.78932018239124</c:v>
                </c:pt>
                <c:pt idx="122">
                  <c:v>13.462442297253936</c:v>
                </c:pt>
                <c:pt idx="123">
                  <c:v>13.980228539456011</c:v>
                </c:pt>
                <c:pt idx="124">
                  <c:v>14.239121660557048</c:v>
                </c:pt>
                <c:pt idx="125">
                  <c:v>14.549793405878294</c:v>
                </c:pt>
                <c:pt idx="126">
                  <c:v>14.756907902759123</c:v>
                </c:pt>
                <c:pt idx="127">
                  <c:v>15.22291552074099</c:v>
                </c:pt>
                <c:pt idx="128">
                  <c:v>15.740701762943063</c:v>
                </c:pt>
                <c:pt idx="129">
                  <c:v>16.154930756704722</c:v>
                </c:pt>
                <c:pt idx="130">
                  <c:v>16.724495623127005</c:v>
                </c:pt>
                <c:pt idx="131">
                  <c:v>17.345839113769493</c:v>
                </c:pt>
                <c:pt idx="132">
                  <c:v>17.915403980191776</c:v>
                </c:pt>
                <c:pt idx="133">
                  <c:v>19.054533713036342</c:v>
                </c:pt>
                <c:pt idx="134">
                  <c:v>20.400777942761735</c:v>
                </c:pt>
                <c:pt idx="135">
                  <c:v>21.798800796707333</c:v>
                </c:pt>
                <c:pt idx="136">
                  <c:v>23.300380899093351</c:v>
                </c:pt>
                <c:pt idx="137">
                  <c:v>24.750182377259161</c:v>
                </c:pt>
                <c:pt idx="138">
                  <c:v>26.35531972808559</c:v>
                </c:pt>
                <c:pt idx="139">
                  <c:v>28.167571575792849</c:v>
                </c:pt>
                <c:pt idx="140">
                  <c:v>30.497609665702186</c:v>
                </c:pt>
                <c:pt idx="141">
                  <c:v>32.620533258730696</c:v>
                </c:pt>
                <c:pt idx="142">
                  <c:v>34.847014100199615</c:v>
                </c:pt>
                <c:pt idx="143">
                  <c:v>37.177052190108945</c:v>
                </c:pt>
                <c:pt idx="144">
                  <c:v>39.403533031577872</c:v>
                </c:pt>
                <c:pt idx="145">
                  <c:v>41.733571121487202</c:v>
                </c:pt>
                <c:pt idx="146">
                  <c:v>43.545822969194461</c:v>
                </c:pt>
                <c:pt idx="147">
                  <c:v>46.082975555984625</c:v>
                </c:pt>
                <c:pt idx="148">
                  <c:v>48.879021263875828</c:v>
                </c:pt>
                <c:pt idx="149">
                  <c:v>51.623288347546826</c:v>
                </c:pt>
                <c:pt idx="150">
                  <c:v>54.57466992809865</c:v>
                </c:pt>
                <c:pt idx="151">
                  <c:v>57.629608757090885</c:v>
                </c:pt>
                <c:pt idx="152">
                  <c:v>61.513005573606442</c:v>
                </c:pt>
                <c:pt idx="153">
                  <c:v>66.017745880764494</c:v>
                </c:pt>
                <c:pt idx="154">
                  <c:v>70.211814442601295</c:v>
                </c:pt>
                <c:pt idx="155">
                  <c:v>74.975447870860393</c:v>
                </c:pt>
                <c:pt idx="156">
                  <c:v>79.790859923339681</c:v>
                </c:pt>
                <c:pt idx="157">
                  <c:v>84.761607848479599</c:v>
                </c:pt>
                <c:pt idx="158">
                  <c:v>117.22680523454966</c:v>
                </c:pt>
                <c:pt idx="159">
                  <c:v>118.2105990947336</c:v>
                </c:pt>
                <c:pt idx="160">
                  <c:v>128.15209494501343</c:v>
                </c:pt>
                <c:pt idx="161">
                  <c:v>137.10979693510933</c:v>
                </c:pt>
                <c:pt idx="162">
                  <c:v>148.60465151199537</c:v>
                </c:pt>
                <c:pt idx="163">
                  <c:v>160.56551370686327</c:v>
                </c:pt>
                <c:pt idx="164">
                  <c:v>172.06036828374934</c:v>
                </c:pt>
                <c:pt idx="165">
                  <c:v>174.07973462833743</c:v>
                </c:pt>
                <c:pt idx="166">
                  <c:v>175.16708573696181</c:v>
                </c:pt>
                <c:pt idx="167">
                  <c:v>187.17972655604993</c:v>
                </c:pt>
                <c:pt idx="168">
                  <c:v>198.88169562981682</c:v>
                </c:pt>
                <c:pt idx="169">
                  <c:v>211.92990893330906</c:v>
                </c:pt>
                <c:pt idx="170">
                  <c:v>222.38919102579098</c:v>
                </c:pt>
                <c:pt idx="171">
                  <c:v>231.91645788230915</c:v>
                </c:pt>
                <c:pt idx="172">
                  <c:v>233.10736623937393</c:v>
                </c:pt>
                <c:pt idx="173">
                  <c:v>233.26270211203456</c:v>
                </c:pt>
                <c:pt idx="174">
                  <c:v>244.96467118580145</c:v>
                </c:pt>
                <c:pt idx="175">
                  <c:v>253.8705945516771</c:v>
                </c:pt>
                <c:pt idx="176">
                  <c:v>262.4140675480113</c:v>
                </c:pt>
                <c:pt idx="177">
                  <c:v>276.86030370544921</c:v>
                </c:pt>
                <c:pt idx="178">
                  <c:v>285.24844082912284</c:v>
                </c:pt>
                <c:pt idx="179">
                  <c:v>288.66583002765651</c:v>
                </c:pt>
                <c:pt idx="180">
                  <c:v>294.51681456453991</c:v>
                </c:pt>
                <c:pt idx="181">
                  <c:v>297.88242513885342</c:v>
                </c:pt>
                <c:pt idx="182">
                  <c:v>306.52945538362809</c:v>
                </c:pt>
                <c:pt idx="183">
                  <c:v>313.31245515647527</c:v>
                </c:pt>
                <c:pt idx="184">
                  <c:v>320.61324117152452</c:v>
                </c:pt>
                <c:pt idx="185">
                  <c:v>326.61956158106858</c:v>
                </c:pt>
                <c:pt idx="186">
                  <c:v>330.55473702180439</c:v>
                </c:pt>
                <c:pt idx="187">
                  <c:v>333.14366823281472</c:v>
                </c:pt>
                <c:pt idx="188">
                  <c:v>340.34089699942353</c:v>
                </c:pt>
                <c:pt idx="189">
                  <c:v>345.98476703942612</c:v>
                </c:pt>
                <c:pt idx="190">
                  <c:v>351.11085083722668</c:v>
                </c:pt>
                <c:pt idx="191">
                  <c:v>356.2887132592474</c:v>
                </c:pt>
                <c:pt idx="192">
                  <c:v>361.36301843282774</c:v>
                </c:pt>
                <c:pt idx="193">
                  <c:v>363.69305652273709</c:v>
                </c:pt>
                <c:pt idx="194">
                  <c:v>366.02309461264645</c:v>
                </c:pt>
                <c:pt idx="195">
                  <c:v>372.08119364641072</c:v>
                </c:pt>
                <c:pt idx="196">
                  <c:v>377.46617056531227</c:v>
                </c:pt>
                <c:pt idx="197">
                  <c:v>432.1961763660716</c:v>
                </c:pt>
                <c:pt idx="198">
                  <c:v>437.27048153965188</c:v>
                </c:pt>
                <c:pt idx="199">
                  <c:v>440.27364174442391</c:v>
                </c:pt>
                <c:pt idx="200">
                  <c:v>447.00486289305087</c:v>
                </c:pt>
                <c:pt idx="201">
                  <c:v>449.28312235874006</c:v>
                </c:pt>
                <c:pt idx="202">
                  <c:v>451.61316044864935</c:v>
                </c:pt>
                <c:pt idx="203">
                  <c:v>457.61948085819341</c:v>
                </c:pt>
                <c:pt idx="204">
                  <c:v>461.55465629892922</c:v>
                </c:pt>
                <c:pt idx="205">
                  <c:v>467.04319046627114</c:v>
                </c:pt>
                <c:pt idx="206">
                  <c:v>471.80682389453023</c:v>
                </c:pt>
                <c:pt idx="207">
                  <c:v>475.69022071104581</c:v>
                </c:pt>
                <c:pt idx="208">
                  <c:v>478.4344877947168</c:v>
                </c:pt>
                <c:pt idx="209">
                  <c:v>480.40207551508468</c:v>
                </c:pt>
                <c:pt idx="210">
                  <c:v>485.52815931288524</c:v>
                </c:pt>
                <c:pt idx="211">
                  <c:v>489.6704492505018</c:v>
                </c:pt>
                <c:pt idx="212">
                  <c:v>493.60562469123761</c:v>
                </c:pt>
                <c:pt idx="213">
                  <c:v>497.48902150775319</c:v>
                </c:pt>
                <c:pt idx="214">
                  <c:v>502.61510530555364</c:v>
                </c:pt>
                <c:pt idx="215">
                  <c:v>504.58269302592151</c:v>
                </c:pt>
                <c:pt idx="216">
                  <c:v>507.01628836427136</c:v>
                </c:pt>
                <c:pt idx="217">
                  <c:v>512.03881491363143</c:v>
                </c:pt>
                <c:pt idx="218">
                  <c:v>515.61153998482575</c:v>
                </c:pt>
                <c:pt idx="219">
                  <c:v>518.35580706849669</c:v>
                </c:pt>
                <c:pt idx="220">
                  <c:v>521.77319626703036</c:v>
                </c:pt>
                <c:pt idx="221">
                  <c:v>524.98347096868338</c:v>
                </c:pt>
                <c:pt idx="222">
                  <c:v>527.00283731327136</c:v>
                </c:pt>
                <c:pt idx="223">
                  <c:v>528.40086016721705</c:v>
                </c:pt>
                <c:pt idx="224">
                  <c:v>533.26805084391651</c:v>
                </c:pt>
                <c:pt idx="225">
                  <c:v>535.39097443694504</c:v>
                </c:pt>
                <c:pt idx="226">
                  <c:v>538.23879876905642</c:v>
                </c:pt>
                <c:pt idx="227">
                  <c:v>541.19018034960823</c:v>
                </c:pt>
                <c:pt idx="228">
                  <c:v>544.3486764270408</c:v>
                </c:pt>
                <c:pt idx="229">
                  <c:v>546.05737102630769</c:v>
                </c:pt>
                <c:pt idx="230">
                  <c:v>547.71428700135436</c:v>
                </c:pt>
                <c:pt idx="231">
                  <c:v>552.52969905383361</c:v>
                </c:pt>
                <c:pt idx="232">
                  <c:v>555.22218751328444</c:v>
                </c:pt>
                <c:pt idx="233">
                  <c:v>558.79491258447877</c:v>
                </c:pt>
                <c:pt idx="234">
                  <c:v>561.90163003769123</c:v>
                </c:pt>
                <c:pt idx="235">
                  <c:v>565.21546198778447</c:v>
                </c:pt>
                <c:pt idx="236">
                  <c:v>567.39016420503322</c:v>
                </c:pt>
                <c:pt idx="237">
                  <c:v>569.04708018007989</c:v>
                </c:pt>
                <c:pt idx="238">
                  <c:v>573.29292736613684</c:v>
                </c:pt>
                <c:pt idx="239">
                  <c:v>576.39964481934931</c:v>
                </c:pt>
                <c:pt idx="240">
                  <c:v>578.93679740613948</c:v>
                </c:pt>
                <c:pt idx="241">
                  <c:v>582.19885073201249</c:v>
                </c:pt>
                <c:pt idx="242">
                  <c:v>584.52888882192178</c:v>
                </c:pt>
                <c:pt idx="243">
                  <c:v>586.18580479696845</c:v>
                </c:pt>
                <c:pt idx="244">
                  <c:v>587.37671315403327</c:v>
                </c:pt>
                <c:pt idx="245">
                  <c:v>591.41544584320945</c:v>
                </c:pt>
                <c:pt idx="246">
                  <c:v>595.14350678706433</c:v>
                </c:pt>
                <c:pt idx="247">
                  <c:v>598.09488836761625</c:v>
                </c:pt>
                <c:pt idx="248">
                  <c:v>600.21781196064478</c:v>
                </c:pt>
                <c:pt idx="249">
                  <c:v>603.32452941385714</c:v>
                </c:pt>
                <c:pt idx="250">
                  <c:v>604.87788814046337</c:v>
                </c:pt>
                <c:pt idx="251">
                  <c:v>605.91346062486764</c:v>
                </c:pt>
                <c:pt idx="252">
                  <c:v>610.00397193826393</c:v>
                </c:pt>
                <c:pt idx="253">
                  <c:v>613.57669700945826</c:v>
                </c:pt>
                <c:pt idx="254">
                  <c:v>615.90673509936755</c:v>
                </c:pt>
                <c:pt idx="255">
                  <c:v>618.7027808072587</c:v>
                </c:pt>
                <c:pt idx="256">
                  <c:v>622.01661275735205</c:v>
                </c:pt>
                <c:pt idx="257">
                  <c:v>623.41463561129763</c:v>
                </c:pt>
                <c:pt idx="258">
                  <c:v>624.34665084726146</c:v>
                </c:pt>
                <c:pt idx="259">
                  <c:v>628.69605528175885</c:v>
                </c:pt>
                <c:pt idx="260">
                  <c:v>631.64743686231066</c:v>
                </c:pt>
                <c:pt idx="261">
                  <c:v>634.49526119442214</c:v>
                </c:pt>
                <c:pt idx="262">
                  <c:v>636.1521771694687</c:v>
                </c:pt>
                <c:pt idx="263">
                  <c:v>636.7735206601111</c:v>
                </c:pt>
                <c:pt idx="264">
                  <c:v>637.96442901717592</c:v>
                </c:pt>
                <c:pt idx="265">
                  <c:v>639.20711599846095</c:v>
                </c:pt>
                <c:pt idx="266">
                  <c:v>645.62766540176665</c:v>
                </c:pt>
                <c:pt idx="267">
                  <c:v>648.63082560653868</c:v>
                </c:pt>
                <c:pt idx="268">
                  <c:v>651.94465755663202</c:v>
                </c:pt>
                <c:pt idx="269">
                  <c:v>654.53358876764241</c:v>
                </c:pt>
                <c:pt idx="270">
                  <c:v>657.48497034819411</c:v>
                </c:pt>
                <c:pt idx="271">
                  <c:v>658.88299320213969</c:v>
                </c:pt>
                <c:pt idx="272">
                  <c:v>659.71145118966308</c:v>
                </c:pt>
                <c:pt idx="273">
                  <c:v>663.90551975149992</c:v>
                </c:pt>
                <c:pt idx="274">
                  <c:v>666.23555784140922</c:v>
                </c:pt>
                <c:pt idx="275">
                  <c:v>668.92804630086005</c:v>
                </c:pt>
                <c:pt idx="276">
                  <c:v>672.0347637540724</c:v>
                </c:pt>
                <c:pt idx="277">
                  <c:v>675.03792395884454</c:v>
                </c:pt>
                <c:pt idx="278">
                  <c:v>676.74661855811132</c:v>
                </c:pt>
                <c:pt idx="279">
                  <c:v>677.78219104251548</c:v>
                </c:pt>
                <c:pt idx="280">
                  <c:v>681.76914510747145</c:v>
                </c:pt>
                <c:pt idx="281">
                  <c:v>684.51341219114238</c:v>
                </c:pt>
                <c:pt idx="282">
                  <c:v>687.20590065059321</c:v>
                </c:pt>
                <c:pt idx="283">
                  <c:v>689.58771736472283</c:v>
                </c:pt>
                <c:pt idx="284">
                  <c:v>692.74621344215541</c:v>
                </c:pt>
                <c:pt idx="285">
                  <c:v>693.62645005389891</c:v>
                </c:pt>
                <c:pt idx="286">
                  <c:v>694.61024391408284</c:v>
                </c:pt>
                <c:pt idx="287">
                  <c:v>695.59403777426678</c:v>
                </c:pt>
                <c:pt idx="288">
                  <c:v>700.51300707518647</c:v>
                </c:pt>
                <c:pt idx="289">
                  <c:v>703.56794590417871</c:v>
                </c:pt>
                <c:pt idx="290">
                  <c:v>706.00154124252845</c:v>
                </c:pt>
                <c:pt idx="291">
                  <c:v>708.12446483555709</c:v>
                </c:pt>
                <c:pt idx="292">
                  <c:v>709.47070906528245</c:v>
                </c:pt>
                <c:pt idx="293">
                  <c:v>710.35094567702595</c:v>
                </c:pt>
                <c:pt idx="294">
                  <c:v>714.13078524510115</c:v>
                </c:pt>
                <c:pt idx="295">
                  <c:v>716.82327370455187</c:v>
                </c:pt>
                <c:pt idx="296">
                  <c:v>719.30864766712182</c:v>
                </c:pt>
                <c:pt idx="297">
                  <c:v>722.00113612657265</c:v>
                </c:pt>
                <c:pt idx="298">
                  <c:v>725.05607495556478</c:v>
                </c:pt>
                <c:pt idx="299">
                  <c:v>726.2469833126296</c:v>
                </c:pt>
                <c:pt idx="300">
                  <c:v>726.55765505795091</c:v>
                </c:pt>
                <c:pt idx="301">
                  <c:v>731.01061674088874</c:v>
                </c:pt>
                <c:pt idx="302">
                  <c:v>733.08176170969705</c:v>
                </c:pt>
                <c:pt idx="303">
                  <c:v>735.61891429648722</c:v>
                </c:pt>
                <c:pt idx="304">
                  <c:v>737.69005926529553</c:v>
                </c:pt>
                <c:pt idx="305">
                  <c:v>740.43432634896647</c:v>
                </c:pt>
                <c:pt idx="306">
                  <c:v>741.4181202091504</c:v>
                </c:pt>
                <c:pt idx="307">
                  <c:v>742.50547131777478</c:v>
                </c:pt>
                <c:pt idx="308">
                  <c:v>745.81930326786801</c:v>
                </c:pt>
                <c:pt idx="309">
                  <c:v>748.20111998199764</c:v>
                </c:pt>
                <c:pt idx="310">
                  <c:v>750.73827256878781</c:v>
                </c:pt>
                <c:pt idx="311">
                  <c:v>753.01653203447688</c:v>
                </c:pt>
                <c:pt idx="312">
                  <c:v>755.34657012438629</c:v>
                </c:pt>
                <c:pt idx="313">
                  <c:v>756.53747848145099</c:v>
                </c:pt>
                <c:pt idx="314">
                  <c:v>757.67660821429558</c:v>
                </c:pt>
                <c:pt idx="315">
                  <c:v>761.09399741282937</c:v>
                </c:pt>
                <c:pt idx="316">
                  <c:v>763.11336375741735</c:v>
                </c:pt>
                <c:pt idx="317">
                  <c:v>765.13273010200544</c:v>
                </c:pt>
                <c:pt idx="318">
                  <c:v>767.30743231925408</c:v>
                </c:pt>
                <c:pt idx="319">
                  <c:v>769.58569178494326</c:v>
                </c:pt>
                <c:pt idx="320">
                  <c:v>770.62126426934742</c:v>
                </c:pt>
                <c:pt idx="321">
                  <c:v>771.34616500843038</c:v>
                </c:pt>
                <c:pt idx="322">
                  <c:v>774.34932521320241</c:v>
                </c:pt>
                <c:pt idx="323">
                  <c:v>776.83469917577236</c:v>
                </c:pt>
                <c:pt idx="324">
                  <c:v>778.23272202971793</c:v>
                </c:pt>
                <c:pt idx="325">
                  <c:v>780.25208837430603</c:v>
                </c:pt>
                <c:pt idx="326">
                  <c:v>782.16789747045368</c:v>
                </c:pt>
                <c:pt idx="327">
                  <c:v>783.46236307595893</c:v>
                </c:pt>
                <c:pt idx="328">
                  <c:v>783.82481344550035</c:v>
                </c:pt>
                <c:pt idx="329">
                  <c:v>788.84733999486048</c:v>
                </c:pt>
                <c:pt idx="330">
                  <c:v>791.07382083632933</c:v>
                </c:pt>
                <c:pt idx="331">
                  <c:v>793.35208030201852</c:v>
                </c:pt>
                <c:pt idx="332">
                  <c:v>795.11255352550552</c:v>
                </c:pt>
                <c:pt idx="333">
                  <c:v>797.90859923339679</c:v>
                </c:pt>
                <c:pt idx="334">
                  <c:v>798.94417171780094</c:v>
                </c:pt>
                <c:pt idx="335">
                  <c:v>799.35840071156258</c:v>
                </c:pt>
                <c:pt idx="336">
                  <c:v>803.55246927339931</c:v>
                </c:pt>
                <c:pt idx="337">
                  <c:v>805.57183561798752</c:v>
                </c:pt>
                <c:pt idx="338">
                  <c:v>807.33230884147451</c:v>
                </c:pt>
                <c:pt idx="339">
                  <c:v>809.19633931340206</c:v>
                </c:pt>
                <c:pt idx="340">
                  <c:v>811.00859116110917</c:v>
                </c:pt>
                <c:pt idx="341">
                  <c:v>811.88882777285278</c:v>
                </c:pt>
                <c:pt idx="342">
                  <c:v>812.40661401505486</c:v>
                </c:pt>
                <c:pt idx="343">
                  <c:v>816.75601844955224</c:v>
                </c:pt>
                <c:pt idx="344">
                  <c:v>817.170247443314</c:v>
                </c:pt>
                <c:pt idx="345">
                  <c:v>820.48407939340723</c:v>
                </c:pt>
                <c:pt idx="346">
                  <c:v>822.55522436221554</c:v>
                </c:pt>
                <c:pt idx="347">
                  <c:v>824.88526245212483</c:v>
                </c:pt>
                <c:pt idx="348">
                  <c:v>825.81727768808855</c:v>
                </c:pt>
                <c:pt idx="349">
                  <c:v>826.33506393029063</c:v>
                </c:pt>
                <c:pt idx="350">
                  <c:v>828.82043789286058</c:v>
                </c:pt>
                <c:pt idx="351">
                  <c:v>831.09869735854977</c:v>
                </c:pt>
                <c:pt idx="352">
                  <c:v>833.68762856956005</c:v>
                </c:pt>
                <c:pt idx="353">
                  <c:v>836.43189565323109</c:v>
                </c:pt>
                <c:pt idx="354">
                  <c:v>838.65837649470006</c:v>
                </c:pt>
                <c:pt idx="355">
                  <c:v>839.69394897910411</c:v>
                </c:pt>
                <c:pt idx="356">
                  <c:v>840.2635138455264</c:v>
                </c:pt>
                <c:pt idx="357">
                  <c:v>844.14691066204205</c:v>
                </c:pt>
                <c:pt idx="358">
                  <c:v>846.99473499415342</c:v>
                </c:pt>
                <c:pt idx="359">
                  <c:v>849.37655170828305</c:v>
                </c:pt>
                <c:pt idx="360">
                  <c:v>851.39591805287102</c:v>
                </c:pt>
                <c:pt idx="361">
                  <c:v>851.39591805287102</c:v>
                </c:pt>
                <c:pt idx="362">
                  <c:v>853.72595614278032</c:v>
                </c:pt>
                <c:pt idx="363">
                  <c:v>854.29552100920273</c:v>
                </c:pt>
                <c:pt idx="364">
                  <c:v>859.93939104920526</c:v>
                </c:pt>
                <c:pt idx="365">
                  <c:v>862.63187950865608</c:v>
                </c:pt>
                <c:pt idx="366">
                  <c:v>865.94571145874932</c:v>
                </c:pt>
                <c:pt idx="367">
                  <c:v>868.17219230021828</c:v>
                </c:pt>
                <c:pt idx="368">
                  <c:v>868.17219230021828</c:v>
                </c:pt>
                <c:pt idx="369">
                  <c:v>869.25954340884255</c:v>
                </c:pt>
                <c:pt idx="370">
                  <c:v>870.70934488700834</c:v>
                </c:pt>
                <c:pt idx="371">
                  <c:v>875.73187143636858</c:v>
                </c:pt>
                <c:pt idx="372">
                  <c:v>878.89036751380115</c:v>
                </c:pt>
                <c:pt idx="373">
                  <c:v>882.15242083967428</c:v>
                </c:pt>
                <c:pt idx="374">
                  <c:v>885.20735966866653</c:v>
                </c:pt>
                <c:pt idx="375">
                  <c:v>888.6247488672002</c:v>
                </c:pt>
                <c:pt idx="376">
                  <c:v>889.66032135160435</c:v>
                </c:pt>
                <c:pt idx="377">
                  <c:v>890.79945108444895</c:v>
                </c:pt>
                <c:pt idx="378">
                  <c:v>895.45952726426754</c:v>
                </c:pt>
                <c:pt idx="379">
                  <c:v>899.34292408078318</c:v>
                </c:pt>
                <c:pt idx="380">
                  <c:v>902.76031327931685</c:v>
                </c:pt>
                <c:pt idx="381">
                  <c:v>904.9350154965656</c:v>
                </c:pt>
                <c:pt idx="382">
                  <c:v>908.55951919198003</c:v>
                </c:pt>
                <c:pt idx="383">
                  <c:v>909.90576342170539</c:v>
                </c:pt>
                <c:pt idx="384">
                  <c:v>910.99311453032976</c:v>
                </c:pt>
                <c:pt idx="385">
                  <c:v>916.58520594611218</c:v>
                </c:pt>
                <c:pt idx="386">
                  <c:v>920.93461038060968</c:v>
                </c:pt>
                <c:pt idx="387">
                  <c:v>924.45555682758379</c:v>
                </c:pt>
                <c:pt idx="388">
                  <c:v>928.54606814098008</c:v>
                </c:pt>
                <c:pt idx="389">
                  <c:v>931.96345733951387</c:v>
                </c:pt>
                <c:pt idx="390">
                  <c:v>933.20614432079878</c:v>
                </c:pt>
                <c:pt idx="391">
                  <c:v>934.08638093254228</c:v>
                </c:pt>
                <c:pt idx="392">
                  <c:v>941.02471657805006</c:v>
                </c:pt>
                <c:pt idx="393">
                  <c:v>945.32234238832734</c:v>
                </c:pt>
                <c:pt idx="394">
                  <c:v>949.56818957438429</c:v>
                </c:pt>
                <c:pt idx="395">
                  <c:v>955.41917411126781</c:v>
                </c:pt>
                <c:pt idx="396">
                  <c:v>959.82035716998541</c:v>
                </c:pt>
                <c:pt idx="397">
                  <c:v>960.95948690283001</c:v>
                </c:pt>
                <c:pt idx="398">
                  <c:v>961.83972351457351</c:v>
                </c:pt>
                <c:pt idx="399">
                  <c:v>969.86541026870566</c:v>
                </c:pt>
                <c:pt idx="400">
                  <c:v>973.85236433366163</c:v>
                </c:pt>
                <c:pt idx="401">
                  <c:v>978.35710464081967</c:v>
                </c:pt>
                <c:pt idx="402">
                  <c:v>982.44761595421608</c:v>
                </c:pt>
                <c:pt idx="403">
                  <c:v>986.69346314027314</c:v>
                </c:pt>
                <c:pt idx="404">
                  <c:v>988.14326461843882</c:v>
                </c:pt>
                <c:pt idx="405">
                  <c:v>989.23061572706331</c:v>
                </c:pt>
                <c:pt idx="406">
                  <c:v>997.35985972963579</c:v>
                </c:pt>
                <c:pt idx="407">
                  <c:v>1001.6574855399132</c:v>
                </c:pt>
                <c:pt idx="408">
                  <c:v>1006.7317907134934</c:v>
                </c:pt>
                <c:pt idx="409">
                  <c:v>1011.8060958870738</c:v>
                </c:pt>
                <c:pt idx="410">
                  <c:v>1016.1037216973509</c:v>
                </c:pt>
                <c:pt idx="411">
                  <c:v>1017.1392941817552</c:v>
                </c:pt>
                <c:pt idx="412">
                  <c:v>1017.9159735450583</c:v>
                </c:pt>
                <c:pt idx="413">
                  <c:v>1025.113202311667</c:v>
                </c:pt>
                <c:pt idx="414">
                  <c:v>1030.2392861094675</c:v>
                </c:pt>
                <c:pt idx="415">
                  <c:v>1034.2262401744235</c:v>
                </c:pt>
                <c:pt idx="416">
                  <c:v>1037.7471866213978</c:v>
                </c:pt>
                <c:pt idx="417">
                  <c:v>1042.0965910558953</c:v>
                </c:pt>
                <c:pt idx="418">
                  <c:v>1043.3910566614002</c:v>
                </c:pt>
                <c:pt idx="419">
                  <c:v>1044.5301863942448</c:v>
                </c:pt>
                <c:pt idx="420">
                  <c:v>1051.6238579124133</c:v>
                </c:pt>
                <c:pt idx="421">
                  <c:v>1056.2839340922319</c:v>
                </c:pt>
                <c:pt idx="422">
                  <c:v>1060.2191095329677</c:v>
                </c:pt>
                <c:pt idx="423">
                  <c:v>1065.1898574581076</c:v>
                </c:pt>
                <c:pt idx="424">
                  <c:v>1069.7463763894859</c:v>
                </c:pt>
                <c:pt idx="425">
                  <c:v>1070.989063370771</c:v>
                </c:pt>
                <c:pt idx="426">
                  <c:v>1072.0246358551749</c:v>
                </c:pt>
                <c:pt idx="427">
                  <c:v>1078.9629715006829</c:v>
                </c:pt>
                <c:pt idx="428">
                  <c:v>1083.6230476805015</c:v>
                </c:pt>
                <c:pt idx="429">
                  <c:v>1087.7653376181181</c:v>
                </c:pt>
                <c:pt idx="430">
                  <c:v>1091.3380626893124</c:v>
                </c:pt>
                <c:pt idx="431">
                  <c:v>1095.7910243722501</c:v>
                </c:pt>
                <c:pt idx="432">
                  <c:v>1096.774818232434</c:v>
                </c:pt>
                <c:pt idx="433">
                  <c:v>1098.0175052137192</c:v>
                </c:pt>
                <c:pt idx="434">
                  <c:v>1106.0949705920716</c:v>
                </c:pt>
                <c:pt idx="435">
                  <c:v>1110.7032681476699</c:v>
                </c:pt>
                <c:pt idx="436">
                  <c:v>1117.0720389267556</c:v>
                </c:pt>
                <c:pt idx="437">
                  <c:v>1122.2499013487763</c:v>
                </c:pt>
                <c:pt idx="438">
                  <c:v>1127.3242065223567</c:v>
                </c:pt>
                <c:pt idx="439">
                  <c:v>1128.2044431341001</c:v>
                </c:pt>
                <c:pt idx="440">
                  <c:v>1129.6024659880457</c:v>
                </c:pt>
                <c:pt idx="441">
                  <c:v>1138.5083893539213</c:v>
                </c:pt>
                <c:pt idx="442">
                  <c:v>1143.634473151722</c:v>
                </c:pt>
                <c:pt idx="443">
                  <c:v>1148.4498852042011</c:v>
                </c:pt>
                <c:pt idx="444">
                  <c:v>1153.5759690020018</c:v>
                </c:pt>
                <c:pt idx="445">
                  <c:v>1157.7182589396184</c:v>
                </c:pt>
                <c:pt idx="446">
                  <c:v>1159.0127245451233</c:v>
                </c:pt>
                <c:pt idx="447">
                  <c:v>1159.9447397810873</c:v>
                </c:pt>
                <c:pt idx="448">
                  <c:v>1166.2617319359526</c:v>
                </c:pt>
                <c:pt idx="449">
                  <c:v>1169.5237852618257</c:v>
                </c:pt>
                <c:pt idx="450">
                  <c:v>1172.9411744603594</c:v>
                </c:pt>
                <c:pt idx="451">
                  <c:v>1178.1708155066003</c:v>
                </c:pt>
                <c:pt idx="452">
                  <c:v>1194.5328607601859</c:v>
                </c:pt>
                <c:pt idx="453">
                  <c:v>1196.4486698563335</c:v>
                </c:pt>
                <c:pt idx="454">
                  <c:v>1197.8984713344992</c:v>
                </c:pt>
                <c:pt idx="455">
                  <c:v>1207.8917458089993</c:v>
                </c:pt>
                <c:pt idx="456">
                  <c:v>1212.7071578614787</c:v>
                </c:pt>
                <c:pt idx="457">
                  <c:v>1212.7071578614787</c:v>
                </c:pt>
                <c:pt idx="458">
                  <c:v>1224.2537910625849</c:v>
                </c:pt>
                <c:pt idx="459">
                  <c:v>1225.9624856618518</c:v>
                </c:pt>
                <c:pt idx="460">
                  <c:v>1228.9138672424037</c:v>
                </c:pt>
                <c:pt idx="461">
                  <c:v>1232.1241419440564</c:v>
                </c:pt>
                <c:pt idx="462">
                  <c:v>1241.5996301763544</c:v>
                </c:pt>
                <c:pt idx="463">
                  <c:v>1248.2790727007612</c:v>
                </c:pt>
                <c:pt idx="464">
                  <c:v>1253.7158282438829</c:v>
                </c:pt>
                <c:pt idx="465">
                  <c:v>1260.6023852651704</c:v>
                </c:pt>
                <c:pt idx="466">
                  <c:v>1267.6960567833389</c:v>
                </c:pt>
                <c:pt idx="467">
                  <c:v>1269.5083086310462</c:v>
                </c:pt>
                <c:pt idx="468">
                  <c:v>1271.0616673576524</c:v>
                </c:pt>
                <c:pt idx="469">
                  <c:v>1282.3494074376576</c:v>
                </c:pt>
                <c:pt idx="470">
                  <c:v>1290.4786514402301</c:v>
                </c:pt>
                <c:pt idx="471">
                  <c:v>1297.3134298372975</c:v>
                </c:pt>
                <c:pt idx="472">
                  <c:v>1303.6304219921628</c:v>
                </c:pt>
                <c:pt idx="473">
                  <c:v>1308.8082844141836</c:v>
                </c:pt>
                <c:pt idx="474">
                  <c:v>1310.8794293829919</c:v>
                </c:pt>
                <c:pt idx="475">
                  <c:v>1312.7434598549194</c:v>
                </c:pt>
                <c:pt idx="476">
                  <c:v>1322.0118335903367</c:v>
                </c:pt>
                <c:pt idx="477">
                  <c:v>1327.6557036303391</c:v>
                </c:pt>
                <c:pt idx="478">
                  <c:v>1332.88534467658</c:v>
                </c:pt>
                <c:pt idx="479">
                  <c:v>1338.7881078376838</c:v>
                </c:pt>
                <c:pt idx="480">
                  <c:v>1344.9497641198884</c:v>
                </c:pt>
                <c:pt idx="481">
                  <c:v>1347.2798022097977</c:v>
                </c:pt>
                <c:pt idx="482">
                  <c:v>1350.0240692934688</c:v>
                </c:pt>
                <c:pt idx="483">
                  <c:v>1359.0335499077848</c:v>
                </c:pt>
                <c:pt idx="484">
                  <c:v>1364.5220840751267</c:v>
                </c:pt>
                <c:pt idx="485">
                  <c:v>1369.9070609940284</c:v>
                </c:pt>
                <c:pt idx="486">
                  <c:v>1375.29203791293</c:v>
                </c:pt>
                <c:pt idx="487">
                  <c:v>1380.3663430865104</c:v>
                </c:pt>
                <c:pt idx="488">
                  <c:v>1382.2821521826581</c:v>
                </c:pt>
                <c:pt idx="489">
                  <c:v>1383.8355109092643</c:v>
                </c:pt>
                <c:pt idx="490">
                  <c:v>1392.5860984024791</c:v>
                </c:pt>
                <c:pt idx="491">
                  <c:v>1398.229968442482</c:v>
                </c:pt>
                <c:pt idx="492">
                  <c:v>1403.252494991842</c:v>
                </c:pt>
                <c:pt idx="493">
                  <c:v>1409.3105940256062</c:v>
                </c:pt>
                <c:pt idx="494">
                  <c:v>1414.4884564476272</c:v>
                </c:pt>
                <c:pt idx="495">
                  <c:v>1416.4560441679951</c:v>
                </c:pt>
                <c:pt idx="496">
                  <c:v>1417.9058456461607</c:v>
                </c:pt>
                <c:pt idx="497">
                  <c:v>1424.947738540109</c:v>
                </c:pt>
                <c:pt idx="498">
                  <c:v>1431.5236238160753</c:v>
                </c:pt>
                <c:pt idx="499">
                  <c:v>1436.0283641232334</c:v>
                </c:pt>
                <c:pt idx="500">
                  <c:v>1441.1026692968137</c:v>
                </c:pt>
                <c:pt idx="501">
                  <c:v>1446.3840889672747</c:v>
                </c:pt>
                <c:pt idx="502">
                  <c:v>1447.9892263181011</c:v>
                </c:pt>
                <c:pt idx="503">
                  <c:v>1449.6461422931479</c:v>
                </c:pt>
                <c:pt idx="504">
                  <c:v>1458.5520656590236</c:v>
                </c:pt>
                <c:pt idx="505">
                  <c:v>1464.8172791896689</c:v>
                </c:pt>
                <c:pt idx="506">
                  <c:v>1469.7880271148085</c:v>
                </c:pt>
                <c:pt idx="507">
                  <c:v>1476.6228055118759</c:v>
                </c:pt>
                <c:pt idx="508">
                  <c:v>1478.1761642384822</c:v>
                </c:pt>
                <c:pt idx="509">
                  <c:v>1480.09197333463</c:v>
                </c:pt>
                <c:pt idx="510">
                  <c:v>1482.111339679218</c:v>
                </c:pt>
                <c:pt idx="511">
                  <c:v>1491.6903851599563</c:v>
                </c:pt>
                <c:pt idx="512">
                  <c:v>1497.852041442161</c:v>
                </c:pt>
                <c:pt idx="513">
                  <c:v>1504.0136977243658</c:v>
                </c:pt>
                <c:pt idx="514">
                  <c:v>1510.2789112550108</c:v>
                </c:pt>
                <c:pt idx="515">
                  <c:v>1517.1136896520782</c:v>
                </c:pt>
                <c:pt idx="516">
                  <c:v>1519.3919491177674</c:v>
                </c:pt>
                <c:pt idx="517">
                  <c:v>1521.5148727107958</c:v>
                </c:pt>
                <c:pt idx="518">
                  <c:v>1532.5437196697001</c:v>
                </c:pt>
                <c:pt idx="519">
                  <c:v>1537.6180248432804</c:v>
                </c:pt>
                <c:pt idx="520">
                  <c:v>1543.8314597497051</c:v>
                </c:pt>
                <c:pt idx="521">
                  <c:v>1550.0966732803502</c:v>
                </c:pt>
                <c:pt idx="522">
                  <c:v>1556.3618868109957</c:v>
                </c:pt>
                <c:pt idx="523">
                  <c:v>1558.7437035251248</c:v>
                </c:pt>
                <c:pt idx="524">
                  <c:v>1560.6595126212728</c:v>
                </c:pt>
                <c:pt idx="525">
                  <c:v>1570.9116802168737</c:v>
                </c:pt>
                <c:pt idx="526">
                  <c:v>1577.7982372381612</c:v>
                </c:pt>
                <c:pt idx="527">
                  <c:v>1583.3385500297236</c:v>
                </c:pt>
                <c:pt idx="528">
                  <c:v>1589.9662139299101</c:v>
                </c:pt>
                <c:pt idx="529">
                  <c:v>1594.9887404792703</c:v>
                </c:pt>
                <c:pt idx="530">
                  <c:v>1598.1472365567029</c:v>
                </c:pt>
                <c:pt idx="531">
                  <c:v>1601.0986181372548</c:v>
                </c:pt>
                <c:pt idx="532">
                  <c:v>1612.3863582172598</c:v>
                </c:pt>
                <c:pt idx="533">
                  <c:v>1618.5480144994647</c:v>
                </c:pt>
                <c:pt idx="534">
                  <c:v>1625.4345715207521</c:v>
                </c:pt>
                <c:pt idx="535">
                  <c:v>1631.6997850513974</c:v>
                </c:pt>
                <c:pt idx="536">
                  <c:v>1638.5345634484647</c:v>
                </c:pt>
                <c:pt idx="537">
                  <c:v>1640.864601538374</c:v>
                </c:pt>
                <c:pt idx="538">
                  <c:v>1643.7642044947056</c:v>
                </c:pt>
                <c:pt idx="539">
                  <c:v>1646.4049143299362</c:v>
                </c:pt>
                <c:pt idx="540">
                  <c:v>1657.5373185372807</c:v>
                </c:pt>
                <c:pt idx="541">
                  <c:v>1665.3558907945321</c:v>
                </c:pt>
                <c:pt idx="542">
                  <c:v>1672.34600506426</c:v>
                </c:pt>
                <c:pt idx="543">
                  <c:v>1680.4234704426126</c:v>
                </c:pt>
                <c:pt idx="544">
                  <c:v>1682.2357222903197</c:v>
                </c:pt>
                <c:pt idx="545">
                  <c:v>1685.1353252466513</c:v>
                </c:pt>
                <c:pt idx="546">
                  <c:v>1687.3618060881204</c:v>
                </c:pt>
                <c:pt idx="547">
                  <c:v>1698.804882040786</c:v>
                </c:pt>
                <c:pt idx="548">
                  <c:v>1707.2965764129001</c:v>
                </c:pt>
                <c:pt idx="549">
                  <c:v>1714.0277975615272</c:v>
                </c:pt>
                <c:pt idx="550">
                  <c:v>1721.5874766976774</c:v>
                </c:pt>
                <c:pt idx="551">
                  <c:v>1723.6068430422654</c:v>
                </c:pt>
                <c:pt idx="552">
                  <c:v>1725.6779880110739</c:v>
                </c:pt>
                <c:pt idx="553">
                  <c:v>1735.3088121160322</c:v>
                </c:pt>
                <c:pt idx="554">
                  <c:v>1741.6258042708976</c:v>
                </c:pt>
                <c:pt idx="555">
                  <c:v>1748.4088040437448</c:v>
                </c:pt>
                <c:pt idx="556">
                  <c:v>1754.1044527079678</c:v>
                </c:pt>
                <c:pt idx="557">
                  <c:v>1759.4376510026491</c:v>
                </c:pt>
                <c:pt idx="558">
                  <c:v>1761.3016814745765</c:v>
                </c:pt>
                <c:pt idx="559">
                  <c:v>1763.0103760738432</c:v>
                </c:pt>
                <c:pt idx="560">
                  <c:v>1771.1913987006362</c:v>
                </c:pt>
                <c:pt idx="561">
                  <c:v>1776.4728183710972</c:v>
                </c:pt>
                <c:pt idx="562">
                  <c:v>1781.3400090477967</c:v>
                </c:pt>
                <c:pt idx="563">
                  <c:v>1787.0874363362398</c:v>
                </c:pt>
                <c:pt idx="564">
                  <c:v>1788.3819019417449</c:v>
                </c:pt>
                <c:pt idx="565">
                  <c:v>1789.9352606683512</c:v>
                </c:pt>
                <c:pt idx="566">
                  <c:v>1792.1099628855998</c:v>
                </c:pt>
                <c:pt idx="567">
                  <c:v>1801.4818938694575</c:v>
                </c:pt>
                <c:pt idx="568">
                  <c:v>1805.7795196797347</c:v>
                </c:pt>
                <c:pt idx="569">
                  <c:v>1810.0771454900121</c:v>
                </c:pt>
                <c:pt idx="570">
                  <c:v>1813.5980919369861</c:v>
                </c:pt>
                <c:pt idx="571">
                  <c:v>1818.4135039894652</c:v>
                </c:pt>
                <c:pt idx="572">
                  <c:v>1820.070419964512</c:v>
                </c:pt>
                <c:pt idx="573">
                  <c:v>1821.3648855700171</c:v>
                </c:pt>
                <c:pt idx="574">
                  <c:v>1827.5265418522217</c:v>
                </c:pt>
                <c:pt idx="575">
                  <c:v>1831.2028241718565</c:v>
                </c:pt>
                <c:pt idx="576">
                  <c:v>1835.4486713579136</c:v>
                </c:pt>
                <c:pt idx="577">
                  <c:v>1839.5909612955302</c:v>
                </c:pt>
                <c:pt idx="578">
                  <c:v>1844.1474802269083</c:v>
                </c:pt>
                <c:pt idx="579">
                  <c:v>1845.3901672081934</c:v>
                </c:pt>
                <c:pt idx="580">
                  <c:v>1846.9953045590198</c:v>
                </c:pt>
                <c:pt idx="581">
                  <c:v>1853.9854188287477</c:v>
                </c:pt>
                <c:pt idx="582">
                  <c:v>1857.8170370210432</c:v>
                </c:pt>
                <c:pt idx="583">
                  <c:v>1861.493319340678</c:v>
                </c:pt>
                <c:pt idx="584">
                  <c:v>1864.8589299149914</c:v>
                </c:pt>
                <c:pt idx="585">
                  <c:v>1869.5707847190304</c:v>
                </c:pt>
                <c:pt idx="586">
                  <c:v>1871.1759220698568</c:v>
                </c:pt>
                <c:pt idx="587">
                  <c:v>1872.1597159300406</c:v>
                </c:pt>
                <c:pt idx="588">
                  <c:v>1876.6126776129786</c:v>
                </c:pt>
                <c:pt idx="589">
                  <c:v>1878.8909370786678</c:v>
                </c:pt>
                <c:pt idx="590">
                  <c:v>1881.1691965443567</c:v>
                </c:pt>
                <c:pt idx="591">
                  <c:v>1883.7063491311469</c:v>
                </c:pt>
                <c:pt idx="592">
                  <c:v>1885.7774940999552</c:v>
                </c:pt>
                <c:pt idx="593">
                  <c:v>1886.7095093359189</c:v>
                </c:pt>
                <c:pt idx="594">
                  <c:v>1887.6415245718827</c:v>
                </c:pt>
                <c:pt idx="595">
                  <c:v>1891.1624710188569</c:v>
                </c:pt>
                <c:pt idx="596">
                  <c:v>1893.3371732361054</c:v>
                </c:pt>
                <c:pt idx="597">
                  <c:v>1895.3565395806936</c:v>
                </c:pt>
                <c:pt idx="598">
                  <c:v>1897.6865776706029</c:v>
                </c:pt>
                <c:pt idx="599">
                  <c:v>1899.6541653909708</c:v>
                </c:pt>
                <c:pt idx="600">
                  <c:v>1900.3272875058335</c:v>
                </c:pt>
                <c:pt idx="601">
                  <c:v>1901.2075241175771</c:v>
                </c:pt>
                <c:pt idx="602">
                  <c:v>1904.3142415707894</c:v>
                </c:pt>
                <c:pt idx="603">
                  <c:v>1905.8158216731754</c:v>
                </c:pt>
                <c:pt idx="604">
                  <c:v>1907.5762948966624</c:v>
                </c:pt>
                <c:pt idx="605">
                  <c:v>1909.8545543623518</c:v>
                </c:pt>
                <c:pt idx="606">
                  <c:v>1911.8221420827197</c:v>
                </c:pt>
                <c:pt idx="607">
                  <c:v>1912.5470428218025</c:v>
                </c:pt>
                <c:pt idx="608">
                  <c:v>1912.961271815564</c:v>
                </c:pt>
                <c:pt idx="609">
                  <c:v>1915.5502030265745</c:v>
                </c:pt>
                <c:pt idx="610">
                  <c:v>1917.9320197407042</c:v>
                </c:pt>
                <c:pt idx="611">
                  <c:v>1919.2782639704294</c:v>
                </c:pt>
                <c:pt idx="612">
                  <c:v>1920.4691723274943</c:v>
                </c:pt>
                <c:pt idx="613">
                  <c:v>1921.4011875634578</c:v>
                </c:pt>
                <c:pt idx="614">
                  <c:v>1921.7636379329992</c:v>
                </c:pt>
                <c:pt idx="615">
                  <c:v>1922.1260883025407</c:v>
                </c:pt>
                <c:pt idx="616">
                  <c:v>1924.0418973986887</c:v>
                </c:pt>
                <c:pt idx="617">
                  <c:v>1925.0256912588725</c:v>
                </c:pt>
                <c:pt idx="618">
                  <c:v>1926.2165996159374</c:v>
                </c:pt>
                <c:pt idx="619">
                  <c:v>1927.8217369667636</c:v>
                </c:pt>
                <c:pt idx="620">
                  <c:v>1928.9090880753881</c:v>
                </c:pt>
                <c:pt idx="621">
                  <c:v>1928.9090880753881</c:v>
                </c:pt>
                <c:pt idx="622">
                  <c:v>1929.3233170691497</c:v>
                </c:pt>
                <c:pt idx="623">
                  <c:v>1930.9802330441962</c:v>
                </c:pt>
                <c:pt idx="624">
                  <c:v>1932.2746986497016</c:v>
                </c:pt>
                <c:pt idx="625">
                  <c:v>1933.3620497583258</c:v>
                </c:pt>
                <c:pt idx="626">
                  <c:v>1934.39762224273</c:v>
                </c:pt>
                <c:pt idx="627">
                  <c:v>1934.8118512364917</c:v>
                </c:pt>
                <c:pt idx="628">
                  <c:v>1935.1743016060332</c:v>
                </c:pt>
                <c:pt idx="629">
                  <c:v>1935.4331947271342</c:v>
                </c:pt>
                <c:pt idx="630">
                  <c:v>1937.0383320779604</c:v>
                </c:pt>
                <c:pt idx="631">
                  <c:v>1937.7114541928233</c:v>
                </c:pt>
                <c:pt idx="632">
                  <c:v>1938.1774618108052</c:v>
                </c:pt>
                <c:pt idx="633">
                  <c:v>1938.591690804567</c:v>
                </c:pt>
                <c:pt idx="634">
                  <c:v>1938.8505839256677</c:v>
                </c:pt>
                <c:pt idx="635">
                  <c:v>1939.0576984225486</c:v>
                </c:pt>
                <c:pt idx="636">
                  <c:v>1939.3683701678699</c:v>
                </c:pt>
                <c:pt idx="637">
                  <c:v>1940.0414922827326</c:v>
                </c:pt>
                <c:pt idx="638">
                  <c:v>1940.4557212764942</c:v>
                </c:pt>
                <c:pt idx="639">
                  <c:v>1940.8699502702559</c:v>
                </c:pt>
                <c:pt idx="640">
                  <c:v>1941.3877365124579</c:v>
                </c:pt>
                <c:pt idx="641">
                  <c:v>1941.6984082577794</c:v>
                </c:pt>
                <c:pt idx="642">
                  <c:v>1942.0090800031005</c:v>
                </c:pt>
                <c:pt idx="643">
                  <c:v>1942.3197517484218</c:v>
                </c:pt>
                <c:pt idx="644">
                  <c:v>1943.4071028570461</c:v>
                </c:pt>
                <c:pt idx="645">
                  <c:v>1943.8731104750279</c:v>
                </c:pt>
                <c:pt idx="646">
                  <c:v>1944.4944539656706</c:v>
                </c:pt>
                <c:pt idx="647">
                  <c:v>1945.0122402078725</c:v>
                </c:pt>
                <c:pt idx="648">
                  <c:v>1945.374690577414</c:v>
                </c:pt>
                <c:pt idx="649">
                  <c:v>1945.5300264500745</c:v>
                </c:pt>
                <c:pt idx="650">
                  <c:v>1945.7371409469554</c:v>
                </c:pt>
                <c:pt idx="651">
                  <c:v>1945.9960340680566</c:v>
                </c:pt>
                <c:pt idx="652">
                  <c:v>1946.5655989344787</c:v>
                </c:pt>
                <c:pt idx="653">
                  <c:v>1946.7209348071394</c:v>
                </c:pt>
                <c:pt idx="654">
                  <c:v>1947.3422782977818</c:v>
                </c:pt>
                <c:pt idx="655">
                  <c:v>1947.9118431642041</c:v>
                </c:pt>
                <c:pt idx="656">
                  <c:v>1948.0671790368647</c:v>
                </c:pt>
                <c:pt idx="657">
                  <c:v>1948.3260721579659</c:v>
                </c:pt>
                <c:pt idx="658">
                  <c:v>1948.9474156486083</c:v>
                </c:pt>
                <c:pt idx="659">
                  <c:v>1949.5169805150306</c:v>
                </c:pt>
                <c:pt idx="660">
                  <c:v>1950.0865453814529</c:v>
                </c:pt>
                <c:pt idx="661">
                  <c:v>1950.4489957509943</c:v>
                </c:pt>
                <c:pt idx="662">
                  <c:v>1951.2774537385176</c:v>
                </c:pt>
                <c:pt idx="663">
                  <c:v>1951.5881254838389</c:v>
                </c:pt>
                <c:pt idx="664">
                  <c:v>1951.8987972291602</c:v>
                </c:pt>
                <c:pt idx="665">
                  <c:v>1953.0379269620046</c:v>
                </c:pt>
                <c:pt idx="666">
                  <c:v>1953.5557132042068</c:v>
                </c:pt>
                <c:pt idx="667">
                  <c:v>1954.2806139432896</c:v>
                </c:pt>
                <c:pt idx="668">
                  <c:v>1955.0055146823727</c:v>
                </c:pt>
                <c:pt idx="669">
                  <c:v>1956.0410871667768</c:v>
                </c:pt>
                <c:pt idx="670">
                  <c:v>1956.2999802878776</c:v>
                </c:pt>
                <c:pt idx="671">
                  <c:v>1956.7142092816393</c:v>
                </c:pt>
                <c:pt idx="672">
                  <c:v>1956.9213237785204</c:v>
                </c:pt>
                <c:pt idx="673">
                  <c:v>1957.9568962629244</c:v>
                </c:pt>
                <c:pt idx="674">
                  <c:v>1959.3549191168697</c:v>
                </c:pt>
                <c:pt idx="675">
                  <c:v>1960.4422702254944</c:v>
                </c:pt>
                <c:pt idx="676">
                  <c:v>1961.3225068372376</c:v>
                </c:pt>
                <c:pt idx="677">
                  <c:v>1961.5296213341187</c:v>
                </c:pt>
                <c:pt idx="678">
                  <c:v>1962.1509648247611</c:v>
                </c:pt>
                <c:pt idx="679">
                  <c:v>1963.2900945576055</c:v>
                </c:pt>
                <c:pt idx="680">
                  <c:v>1964.2738884177897</c:v>
                </c:pt>
                <c:pt idx="681">
                  <c:v>1965.0505677810929</c:v>
                </c:pt>
                <c:pt idx="682">
                  <c:v>1966.293254762378</c:v>
                </c:pt>
                <c:pt idx="683">
                  <c:v>1967.639498992103</c:v>
                </c:pt>
                <c:pt idx="684">
                  <c:v>1967.8466134889841</c:v>
                </c:pt>
                <c:pt idx="685">
                  <c:v>1968.4161783554061</c:v>
                </c:pt>
                <c:pt idx="686">
                  <c:v>1970.124872954673</c:v>
                </c:pt>
                <c:pt idx="687">
                  <c:v>1971.6782316812794</c:v>
                </c:pt>
                <c:pt idx="688">
                  <c:v>1972.4549110445823</c:v>
                </c:pt>
                <c:pt idx="689">
                  <c:v>1973.6458194016473</c:v>
                </c:pt>
                <c:pt idx="690">
                  <c:v>1975.302735376694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5F-4E07-9CF7-287B372067CA}"/>
            </c:ext>
          </c:extLst>
        </c:ser>
        <c:ser>
          <c:idx val="4"/>
          <c:order val="4"/>
          <c:tx>
            <c:strRef>
              <c:f>'Mortalidad Grulac fin'!$A$33</c:f>
              <c:strCache>
                <c:ptCount val="1"/>
                <c:pt idx="0">
                  <c:v>Colombia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fin'!$B$33:$ZP$33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3.8810021857610261E-2</c:v>
                </c:pt>
                <c:pt idx="81">
                  <c:v>5.8215032786415391E-2</c:v>
                </c:pt>
                <c:pt idx="82">
                  <c:v>5.8215032786415391E-2</c:v>
                </c:pt>
                <c:pt idx="83">
                  <c:v>7.7620043715220521E-2</c:v>
                </c:pt>
                <c:pt idx="84">
                  <c:v>7.7620043715220521E-2</c:v>
                </c:pt>
                <c:pt idx="85">
                  <c:v>0.11643006557283078</c:v>
                </c:pt>
                <c:pt idx="86">
                  <c:v>0.11643006557283078</c:v>
                </c:pt>
                <c:pt idx="87">
                  <c:v>0.11643006557283078</c:v>
                </c:pt>
                <c:pt idx="88">
                  <c:v>0.1940501092880513</c:v>
                </c:pt>
                <c:pt idx="89">
                  <c:v>0.27167015300327185</c:v>
                </c:pt>
                <c:pt idx="90">
                  <c:v>0.31048017486088209</c:v>
                </c:pt>
                <c:pt idx="91">
                  <c:v>0.32988518578968723</c:v>
                </c:pt>
                <c:pt idx="92">
                  <c:v>0.36869520764729746</c:v>
                </c:pt>
                <c:pt idx="93">
                  <c:v>0.48512527322012822</c:v>
                </c:pt>
                <c:pt idx="94">
                  <c:v>0.62096034972176417</c:v>
                </c:pt>
                <c:pt idx="95">
                  <c:v>0.67917538250817955</c:v>
                </c:pt>
                <c:pt idx="96">
                  <c:v>0.89263050272503597</c:v>
                </c:pt>
                <c:pt idx="97">
                  <c:v>0.97025054644025643</c:v>
                </c:pt>
                <c:pt idx="98">
                  <c:v>1.0672756010842821</c:v>
                </c:pt>
                <c:pt idx="99">
                  <c:v>1.338945754087554</c:v>
                </c:pt>
                <c:pt idx="100">
                  <c:v>1.5524008743044104</c:v>
                </c:pt>
                <c:pt idx="101">
                  <c:v>1.9405010928805129</c:v>
                </c:pt>
                <c:pt idx="102">
                  <c:v>2.1151461912397593</c:v>
                </c:pt>
                <c:pt idx="103">
                  <c:v>2.1733612240261748</c:v>
                </c:pt>
                <c:pt idx="104">
                  <c:v>2.4644363879582514</c:v>
                </c:pt>
                <c:pt idx="105">
                  <c:v>2.5420564316734717</c:v>
                </c:pt>
                <c:pt idx="106">
                  <c:v>2.794321573747939</c:v>
                </c:pt>
                <c:pt idx="107">
                  <c:v>2.968966672107185</c:v>
                </c:pt>
                <c:pt idx="108">
                  <c:v>3.2212318141816514</c:v>
                </c:pt>
                <c:pt idx="109">
                  <c:v>3.4734969562561187</c:v>
                </c:pt>
                <c:pt idx="110">
                  <c:v>3.6675470655441695</c:v>
                </c:pt>
                <c:pt idx="111">
                  <c:v>3.8033821420458054</c:v>
                </c:pt>
                <c:pt idx="112">
                  <c:v>3.9974322513338567</c:v>
                </c:pt>
                <c:pt idx="113">
                  <c:v>4.1720773496931027</c:v>
                </c:pt>
                <c:pt idx="114">
                  <c:v>4.366127458981155</c:v>
                </c:pt>
                <c:pt idx="115">
                  <c:v>4.5213675464115957</c:v>
                </c:pt>
                <c:pt idx="116">
                  <c:v>4.7348226666284514</c:v>
                </c:pt>
                <c:pt idx="117">
                  <c:v>4.9094677649876974</c:v>
                </c:pt>
                <c:pt idx="118">
                  <c:v>5.2199479398485797</c:v>
                </c:pt>
                <c:pt idx="119">
                  <c:v>5.3945930382078258</c:v>
                </c:pt>
                <c:pt idx="120">
                  <c:v>5.6856682021399028</c:v>
                </c:pt>
                <c:pt idx="121">
                  <c:v>6.0931734316448107</c:v>
                </c:pt>
                <c:pt idx="122">
                  <c:v>6.2872235409328621</c:v>
                </c:pt>
                <c:pt idx="123">
                  <c:v>6.5977037157937444</c:v>
                </c:pt>
                <c:pt idx="124">
                  <c:v>6.9469939125122373</c:v>
                </c:pt>
                <c:pt idx="125">
                  <c:v>7.3350941310883391</c:v>
                </c:pt>
                <c:pt idx="126">
                  <c:v>7.7037893387356373</c:v>
                </c:pt>
                <c:pt idx="127">
                  <c:v>7.8978394480236869</c:v>
                </c:pt>
                <c:pt idx="128">
                  <c:v>8.3053446775285948</c:v>
                </c:pt>
                <c:pt idx="129">
                  <c:v>8.6352298633182833</c:v>
                </c:pt>
                <c:pt idx="130">
                  <c:v>8.9845200600367754</c:v>
                </c:pt>
                <c:pt idx="131">
                  <c:v>9.2950002348976568</c:v>
                </c:pt>
                <c:pt idx="132">
                  <c:v>9.5666703879009294</c:v>
                </c:pt>
                <c:pt idx="133">
                  <c:v>9.8771505627618108</c:v>
                </c:pt>
                <c:pt idx="134">
                  <c:v>10.187630737622694</c:v>
                </c:pt>
                <c:pt idx="135">
                  <c:v>10.595135967127602</c:v>
                </c:pt>
                <c:pt idx="136">
                  <c:v>10.905616141988483</c:v>
                </c:pt>
                <c:pt idx="137">
                  <c:v>11.138476273134145</c:v>
                </c:pt>
                <c:pt idx="138">
                  <c:v>11.487766469852637</c:v>
                </c:pt>
                <c:pt idx="139">
                  <c:v>11.895271699357545</c:v>
                </c:pt>
                <c:pt idx="140">
                  <c:v>12.225156885147232</c:v>
                </c:pt>
                <c:pt idx="141">
                  <c:v>12.652067125580945</c:v>
                </c:pt>
                <c:pt idx="142">
                  <c:v>13.234217453445098</c:v>
                </c:pt>
                <c:pt idx="143">
                  <c:v>13.680532704807616</c:v>
                </c:pt>
                <c:pt idx="144">
                  <c:v>14.107442945241329</c:v>
                </c:pt>
                <c:pt idx="145">
                  <c:v>14.553758196603848</c:v>
                </c:pt>
                <c:pt idx="146">
                  <c:v>15.058288480752781</c:v>
                </c:pt>
                <c:pt idx="147">
                  <c:v>15.582223775830519</c:v>
                </c:pt>
                <c:pt idx="148">
                  <c:v>15.950918983477818</c:v>
                </c:pt>
                <c:pt idx="149">
                  <c:v>16.552474322270776</c:v>
                </c:pt>
                <c:pt idx="150">
                  <c:v>17.270459726636567</c:v>
                </c:pt>
                <c:pt idx="151">
                  <c:v>18.221305262148018</c:v>
                </c:pt>
                <c:pt idx="152">
                  <c:v>18.80345559001217</c:v>
                </c:pt>
                <c:pt idx="153">
                  <c:v>19.579656027164376</c:v>
                </c:pt>
                <c:pt idx="154">
                  <c:v>20.278236420601363</c:v>
                </c:pt>
                <c:pt idx="155">
                  <c:v>21.093246879611176</c:v>
                </c:pt>
                <c:pt idx="156">
                  <c:v>22.218737513481877</c:v>
                </c:pt>
                <c:pt idx="157">
                  <c:v>23.383038169210185</c:v>
                </c:pt>
                <c:pt idx="158">
                  <c:v>24.430908759365661</c:v>
                </c:pt>
                <c:pt idx="159">
                  <c:v>25.381754294877112</c:v>
                </c:pt>
                <c:pt idx="160">
                  <c:v>26.623674994320641</c:v>
                </c:pt>
                <c:pt idx="161">
                  <c:v>27.807380660977753</c:v>
                </c:pt>
                <c:pt idx="162">
                  <c:v>28.874656262062032</c:v>
                </c:pt>
                <c:pt idx="163">
                  <c:v>29.980741885003926</c:v>
                </c:pt>
                <c:pt idx="164">
                  <c:v>30.892777398657763</c:v>
                </c:pt>
                <c:pt idx="165">
                  <c:v>32.348153218318146</c:v>
                </c:pt>
                <c:pt idx="166">
                  <c:v>33.49304886311765</c:v>
                </c:pt>
                <c:pt idx="167">
                  <c:v>34.94842468277804</c:v>
                </c:pt>
                <c:pt idx="168">
                  <c:v>36.170940371292765</c:v>
                </c:pt>
                <c:pt idx="169">
                  <c:v>37.839771311170004</c:v>
                </c:pt>
                <c:pt idx="170">
                  <c:v>39.683247349406493</c:v>
                </c:pt>
                <c:pt idx="171">
                  <c:v>41.255053234639711</c:v>
                </c:pt>
                <c:pt idx="172">
                  <c:v>43.409009447737077</c:v>
                </c:pt>
                <c:pt idx="173">
                  <c:v>44.825575245539852</c:v>
                </c:pt>
                <c:pt idx="174">
                  <c:v>46.649646272847534</c:v>
                </c:pt>
                <c:pt idx="175">
                  <c:v>48.33788222365358</c:v>
                </c:pt>
                <c:pt idx="176">
                  <c:v>51.500899005048815</c:v>
                </c:pt>
                <c:pt idx="177">
                  <c:v>54.547485720871222</c:v>
                </c:pt>
                <c:pt idx="178">
                  <c:v>57.031327119758281</c:v>
                </c:pt>
                <c:pt idx="179">
                  <c:v>60.271963944868737</c:v>
                </c:pt>
                <c:pt idx="180">
                  <c:v>62.542350223538932</c:v>
                </c:pt>
                <c:pt idx="181">
                  <c:v>64.696306436636291</c:v>
                </c:pt>
                <c:pt idx="182">
                  <c:v>67.335387922953799</c:v>
                </c:pt>
                <c:pt idx="183">
                  <c:v>70.65364479177947</c:v>
                </c:pt>
                <c:pt idx="184">
                  <c:v>73.292726278096978</c:v>
                </c:pt>
                <c:pt idx="185">
                  <c:v>76.494553081349821</c:v>
                </c:pt>
                <c:pt idx="186">
                  <c:v>78.861964414664044</c:v>
                </c:pt>
                <c:pt idx="187">
                  <c:v>81.695096010269594</c:v>
                </c:pt>
                <c:pt idx="188">
                  <c:v>84.586442638661552</c:v>
                </c:pt>
                <c:pt idx="189">
                  <c:v>87.846484474700816</c:v>
                </c:pt>
                <c:pt idx="190">
                  <c:v>91.475221518387386</c:v>
                </c:pt>
                <c:pt idx="191">
                  <c:v>95.569678824365269</c:v>
                </c:pt>
                <c:pt idx="192">
                  <c:v>99.33425094455346</c:v>
                </c:pt>
                <c:pt idx="193">
                  <c:v>102.98239299916882</c:v>
                </c:pt>
                <c:pt idx="194">
                  <c:v>105.85433461663199</c:v>
                </c:pt>
                <c:pt idx="195">
                  <c:v>109.15318647452885</c:v>
                </c:pt>
                <c:pt idx="196">
                  <c:v>112.82073354007302</c:v>
                </c:pt>
                <c:pt idx="197">
                  <c:v>116.99281088976613</c:v>
                </c:pt>
                <c:pt idx="198">
                  <c:v>122.01870872032666</c:v>
                </c:pt>
                <c:pt idx="199">
                  <c:v>126.44305121209423</c:v>
                </c:pt>
                <c:pt idx="200">
                  <c:v>130.71215361643135</c:v>
                </c:pt>
                <c:pt idx="201">
                  <c:v>134.45732072569072</c:v>
                </c:pt>
                <c:pt idx="202">
                  <c:v>139.05630831581757</c:v>
                </c:pt>
                <c:pt idx="203">
                  <c:v>143.07314557808024</c:v>
                </c:pt>
                <c:pt idx="204">
                  <c:v>149.18572402065385</c:v>
                </c:pt>
                <c:pt idx="205">
                  <c:v>154.75496215722092</c:v>
                </c:pt>
                <c:pt idx="206">
                  <c:v>160.4600353702896</c:v>
                </c:pt>
                <c:pt idx="207">
                  <c:v>165.42771816806373</c:v>
                </c:pt>
                <c:pt idx="208">
                  <c:v>170.31778092212264</c:v>
                </c:pt>
                <c:pt idx="209">
                  <c:v>176.08106916797774</c:v>
                </c:pt>
                <c:pt idx="210">
                  <c:v>183.4549733209237</c:v>
                </c:pt>
                <c:pt idx="211">
                  <c:v>190.36315721157831</c:v>
                </c:pt>
                <c:pt idx="212">
                  <c:v>196.08763543557583</c:v>
                </c:pt>
                <c:pt idx="213">
                  <c:v>200.453762894557</c:v>
                </c:pt>
                <c:pt idx="214">
                  <c:v>206.66336639177464</c:v>
                </c:pt>
                <c:pt idx="215">
                  <c:v>213.78500540264611</c:v>
                </c:pt>
                <c:pt idx="216">
                  <c:v>219.56769865943005</c:v>
                </c:pt>
                <c:pt idx="217">
                  <c:v>225.56384703643084</c:v>
                </c:pt>
                <c:pt idx="218">
                  <c:v>231.67642547900445</c:v>
                </c:pt>
                <c:pt idx="219">
                  <c:v>237.71138387786283</c:v>
                </c:pt>
                <c:pt idx="220">
                  <c:v>243.33883704721632</c:v>
                </c:pt>
                <c:pt idx="221">
                  <c:v>249.19915034771549</c:v>
                </c:pt>
                <c:pt idx="222">
                  <c:v>255.25351375750267</c:v>
                </c:pt>
                <c:pt idx="223">
                  <c:v>261.48252226564915</c:v>
                </c:pt>
                <c:pt idx="224">
                  <c:v>268.50713622187658</c:v>
                </c:pt>
                <c:pt idx="225">
                  <c:v>274.48387958794854</c:v>
                </c:pt>
                <c:pt idx="226">
                  <c:v>281.217418380244</c:v>
                </c:pt>
                <c:pt idx="227">
                  <c:v>287.38821185560397</c:v>
                </c:pt>
                <c:pt idx="228">
                  <c:v>292.95744999217106</c:v>
                </c:pt>
                <c:pt idx="229">
                  <c:v>298.29382799759247</c:v>
                </c:pt>
                <c:pt idx="230">
                  <c:v>303.08686569700734</c:v>
                </c:pt>
                <c:pt idx="231">
                  <c:v>310.07266963137721</c:v>
                </c:pt>
                <c:pt idx="232">
                  <c:v>314.0312918608534</c:v>
                </c:pt>
                <c:pt idx="233">
                  <c:v>321.50222106844336</c:v>
                </c:pt>
                <c:pt idx="234">
                  <c:v>329.2642254399654</c:v>
                </c:pt>
                <c:pt idx="235">
                  <c:v>336.01716924318964</c:v>
                </c:pt>
                <c:pt idx="236">
                  <c:v>341.76105247811591</c:v>
                </c:pt>
                <c:pt idx="237">
                  <c:v>347.13624050539494</c:v>
                </c:pt>
                <c:pt idx="238">
                  <c:v>352.86071872939249</c:v>
                </c:pt>
                <c:pt idx="239">
                  <c:v>358.37174183317313</c:v>
                </c:pt>
                <c:pt idx="240">
                  <c:v>364.17384010088585</c:v>
                </c:pt>
                <c:pt idx="241">
                  <c:v>369.93712834674096</c:v>
                </c:pt>
                <c:pt idx="242">
                  <c:v>375.75863162538252</c:v>
                </c:pt>
                <c:pt idx="243">
                  <c:v>381.56072989309524</c:v>
                </c:pt>
                <c:pt idx="244">
                  <c:v>389.10927914440049</c:v>
                </c:pt>
                <c:pt idx="245">
                  <c:v>394.85316237932682</c:v>
                </c:pt>
                <c:pt idx="246">
                  <c:v>400.09251533010416</c:v>
                </c:pt>
                <c:pt idx="247">
                  <c:v>405.33186828088151</c:v>
                </c:pt>
                <c:pt idx="248">
                  <c:v>410.5324112098013</c:v>
                </c:pt>
                <c:pt idx="249">
                  <c:v>415.50009400757546</c:v>
                </c:pt>
                <c:pt idx="250">
                  <c:v>419.43931122612292</c:v>
                </c:pt>
                <c:pt idx="251">
                  <c:v>423.3591234337415</c:v>
                </c:pt>
                <c:pt idx="252">
                  <c:v>427.93870601293952</c:v>
                </c:pt>
                <c:pt idx="253">
                  <c:v>432.24661843913429</c:v>
                </c:pt>
                <c:pt idx="254">
                  <c:v>436.96203609483393</c:v>
                </c:pt>
                <c:pt idx="255">
                  <c:v>441.15351845545581</c:v>
                </c:pt>
                <c:pt idx="256">
                  <c:v>444.84047053192882</c:v>
                </c:pt>
                <c:pt idx="257">
                  <c:v>448.70206770676106</c:v>
                </c:pt>
                <c:pt idx="258">
                  <c:v>451.90389451001386</c:v>
                </c:pt>
                <c:pt idx="259">
                  <c:v>455.59084658648686</c:v>
                </c:pt>
                <c:pt idx="260">
                  <c:v>459.21958363017342</c:v>
                </c:pt>
                <c:pt idx="261">
                  <c:v>462.80951065200236</c:v>
                </c:pt>
                <c:pt idx="262">
                  <c:v>466.47705771754653</c:v>
                </c:pt>
                <c:pt idx="263">
                  <c:v>469.75650456451456</c:v>
                </c:pt>
                <c:pt idx="264">
                  <c:v>473.42405163005873</c:v>
                </c:pt>
                <c:pt idx="265">
                  <c:v>476.78111852074204</c:v>
                </c:pt>
                <c:pt idx="266">
                  <c:v>480.19640044421175</c:v>
                </c:pt>
                <c:pt idx="267">
                  <c:v>483.65049238953907</c:v>
                </c:pt>
                <c:pt idx="268">
                  <c:v>487.12398934579517</c:v>
                </c:pt>
                <c:pt idx="269">
                  <c:v>490.86915645505456</c:v>
                </c:pt>
                <c:pt idx="270">
                  <c:v>494.59491855338518</c:v>
                </c:pt>
                <c:pt idx="271">
                  <c:v>497.5638852254923</c:v>
                </c:pt>
                <c:pt idx="272">
                  <c:v>501.19262226917891</c:v>
                </c:pt>
                <c:pt idx="273">
                  <c:v>504.49147412707572</c:v>
                </c:pt>
                <c:pt idx="274">
                  <c:v>508.33366629097924</c:v>
                </c:pt>
                <c:pt idx="275">
                  <c:v>512.23407348766909</c:v>
                </c:pt>
                <c:pt idx="276">
                  <c:v>515.31947022534905</c:v>
                </c:pt>
                <c:pt idx="277">
                  <c:v>518.34665193024273</c:v>
                </c:pt>
                <c:pt idx="278">
                  <c:v>520.90811337284492</c:v>
                </c:pt>
                <c:pt idx="279">
                  <c:v>524.26518026352812</c:v>
                </c:pt>
                <c:pt idx="280">
                  <c:v>527.42819704492354</c:v>
                </c:pt>
                <c:pt idx="281">
                  <c:v>530.35835369517292</c:v>
                </c:pt>
                <c:pt idx="282">
                  <c:v>533.54077548749706</c:v>
                </c:pt>
                <c:pt idx="283">
                  <c:v>536.74260229074991</c:v>
                </c:pt>
                <c:pt idx="284">
                  <c:v>540.11907419236206</c:v>
                </c:pt>
                <c:pt idx="285">
                  <c:v>543.04923084261156</c:v>
                </c:pt>
                <c:pt idx="286">
                  <c:v>546.07641254750524</c:v>
                </c:pt>
                <c:pt idx="287">
                  <c:v>549.27823935075799</c:v>
                </c:pt>
                <c:pt idx="288">
                  <c:v>552.2083960010076</c:v>
                </c:pt>
                <c:pt idx="289">
                  <c:v>555.29379273868767</c:v>
                </c:pt>
                <c:pt idx="290">
                  <c:v>558.92252978237411</c:v>
                </c:pt>
                <c:pt idx="291">
                  <c:v>562.16316660748464</c:v>
                </c:pt>
                <c:pt idx="292">
                  <c:v>564.72462805008695</c:v>
                </c:pt>
                <c:pt idx="293">
                  <c:v>568.02347990798376</c:v>
                </c:pt>
                <c:pt idx="294">
                  <c:v>571.74924200631438</c:v>
                </c:pt>
                <c:pt idx="295">
                  <c:v>575.08690388606874</c:v>
                </c:pt>
                <c:pt idx="296">
                  <c:v>578.30813570025043</c:v>
                </c:pt>
                <c:pt idx="297">
                  <c:v>582.15032786415395</c:v>
                </c:pt>
                <c:pt idx="298">
                  <c:v>585.13869954718996</c:v>
                </c:pt>
                <c:pt idx="299">
                  <c:v>588.90327166737802</c:v>
                </c:pt>
                <c:pt idx="300">
                  <c:v>593.11415903892873</c:v>
                </c:pt>
                <c:pt idx="301">
                  <c:v>596.76230109354412</c:v>
                </c:pt>
                <c:pt idx="302">
                  <c:v>600.11936798422744</c:v>
                </c:pt>
                <c:pt idx="303">
                  <c:v>604.17501526834781</c:v>
                </c:pt>
                <c:pt idx="304">
                  <c:v>607.64851222460379</c:v>
                </c:pt>
                <c:pt idx="305">
                  <c:v>611.5489194212937</c:v>
                </c:pt>
                <c:pt idx="306">
                  <c:v>614.55669611525843</c:v>
                </c:pt>
                <c:pt idx="307">
                  <c:v>617.99138304965697</c:v>
                </c:pt>
                <c:pt idx="308">
                  <c:v>621.21261486383867</c:v>
                </c:pt>
                <c:pt idx="309">
                  <c:v>625.01599700588451</c:v>
                </c:pt>
                <c:pt idx="310">
                  <c:v>628.81937914793025</c:v>
                </c:pt>
                <c:pt idx="311">
                  <c:v>632.5063312244032</c:v>
                </c:pt>
                <c:pt idx="312">
                  <c:v>636.30971336644893</c:v>
                </c:pt>
                <c:pt idx="313">
                  <c:v>639.86083036642037</c:v>
                </c:pt>
                <c:pt idx="314">
                  <c:v>643.23730226803252</c:v>
                </c:pt>
                <c:pt idx="315">
                  <c:v>646.41972406035643</c:v>
                </c:pt>
                <c:pt idx="316">
                  <c:v>649.89322101661253</c:v>
                </c:pt>
                <c:pt idx="317">
                  <c:v>653.34731296194002</c:v>
                </c:pt>
                <c:pt idx="318">
                  <c:v>656.4521147105487</c:v>
                </c:pt>
                <c:pt idx="319">
                  <c:v>660.37192691816745</c:v>
                </c:pt>
                <c:pt idx="320">
                  <c:v>664.09768901649795</c:v>
                </c:pt>
                <c:pt idx="321">
                  <c:v>667.16368074324919</c:v>
                </c:pt>
                <c:pt idx="322">
                  <c:v>670.69539273229168</c:v>
                </c:pt>
                <c:pt idx="323">
                  <c:v>674.53758489619509</c:v>
                </c:pt>
                <c:pt idx="324">
                  <c:v>677.79762673223445</c:v>
                </c:pt>
                <c:pt idx="325">
                  <c:v>681.19350364477532</c:v>
                </c:pt>
                <c:pt idx="326">
                  <c:v>684.74462064474653</c:v>
                </c:pt>
                <c:pt idx="327">
                  <c:v>688.47038274307715</c:v>
                </c:pt>
                <c:pt idx="328">
                  <c:v>692.31257490698056</c:v>
                </c:pt>
                <c:pt idx="329">
                  <c:v>695.863691906952</c:v>
                </c:pt>
                <c:pt idx="330">
                  <c:v>698.94908864463207</c:v>
                </c:pt>
                <c:pt idx="331">
                  <c:v>702.73306577574897</c:v>
                </c:pt>
                <c:pt idx="332">
                  <c:v>706.36180281943552</c:v>
                </c:pt>
                <c:pt idx="333">
                  <c:v>709.91291981940685</c:v>
                </c:pt>
                <c:pt idx="334">
                  <c:v>713.44463180844946</c:v>
                </c:pt>
                <c:pt idx="335">
                  <c:v>716.70467364448871</c:v>
                </c:pt>
                <c:pt idx="336">
                  <c:v>720.25579064446003</c:v>
                </c:pt>
                <c:pt idx="337">
                  <c:v>723.90393269907531</c:v>
                </c:pt>
                <c:pt idx="338">
                  <c:v>727.04754446954178</c:v>
                </c:pt>
                <c:pt idx="339">
                  <c:v>730.26877628372347</c:v>
                </c:pt>
                <c:pt idx="340">
                  <c:v>733.66465319626434</c:v>
                </c:pt>
                <c:pt idx="341">
                  <c:v>737.2933902399509</c:v>
                </c:pt>
                <c:pt idx="342">
                  <c:v>740.45640702134608</c:v>
                </c:pt>
                <c:pt idx="343">
                  <c:v>743.36715866066697</c:v>
                </c:pt>
                <c:pt idx="344">
                  <c:v>746.78244058413668</c:v>
                </c:pt>
                <c:pt idx="345">
                  <c:v>750.37236760596556</c:v>
                </c:pt>
                <c:pt idx="346">
                  <c:v>754.19515475894013</c:v>
                </c:pt>
                <c:pt idx="347">
                  <c:v>757.8238918026268</c:v>
                </c:pt>
                <c:pt idx="348">
                  <c:v>760.57940335451701</c:v>
                </c:pt>
                <c:pt idx="349">
                  <c:v>763.70361011405464</c:v>
                </c:pt>
                <c:pt idx="350">
                  <c:v>767.66223234353095</c:v>
                </c:pt>
                <c:pt idx="351">
                  <c:v>772.06716982436967</c:v>
                </c:pt>
                <c:pt idx="352">
                  <c:v>776.56913235985257</c:v>
                </c:pt>
                <c:pt idx="353">
                  <c:v>781.400980081125</c:v>
                </c:pt>
                <c:pt idx="354">
                  <c:v>785.4178173433877</c:v>
                </c:pt>
                <c:pt idx="355">
                  <c:v>789.39584458379272</c:v>
                </c:pt>
                <c:pt idx="356">
                  <c:v>794.2665023269227</c:v>
                </c:pt>
                <c:pt idx="357">
                  <c:v>798.96251497169362</c:v>
                </c:pt>
                <c:pt idx="358">
                  <c:v>804.41532304268776</c:v>
                </c:pt>
                <c:pt idx="359">
                  <c:v>808.99490562188589</c:v>
                </c:pt>
                <c:pt idx="360">
                  <c:v>813.90437338687354</c:v>
                </c:pt>
                <c:pt idx="361">
                  <c:v>818.32871587864111</c:v>
                </c:pt>
                <c:pt idx="362">
                  <c:v>822.26793309718857</c:v>
                </c:pt>
                <c:pt idx="363">
                  <c:v>827.04156578567461</c:v>
                </c:pt>
                <c:pt idx="364">
                  <c:v>832.64961394409931</c:v>
                </c:pt>
                <c:pt idx="365">
                  <c:v>838.5487372664561</c:v>
                </c:pt>
                <c:pt idx="366">
                  <c:v>844.02095034837907</c:v>
                </c:pt>
                <c:pt idx="367">
                  <c:v>849.26030329915648</c:v>
                </c:pt>
                <c:pt idx="368">
                  <c:v>853.14130548491755</c:v>
                </c:pt>
                <c:pt idx="369">
                  <c:v>857.44921791111221</c:v>
                </c:pt>
                <c:pt idx="370">
                  <c:v>862.1258255449543</c:v>
                </c:pt>
                <c:pt idx="371">
                  <c:v>867.85030376895179</c:v>
                </c:pt>
                <c:pt idx="372">
                  <c:v>874.52562752846075</c:v>
                </c:pt>
                <c:pt idx="373">
                  <c:v>881.58905150654584</c:v>
                </c:pt>
                <c:pt idx="374">
                  <c:v>888.43902036441398</c:v>
                </c:pt>
                <c:pt idx="375">
                  <c:v>894.84267397091969</c:v>
                </c:pt>
                <c:pt idx="376">
                  <c:v>901.38216265392703</c:v>
                </c:pt>
                <c:pt idx="377">
                  <c:v>907.80522127136157</c:v>
                </c:pt>
                <c:pt idx="378">
                  <c:v>914.44173500901297</c:v>
                </c:pt>
                <c:pt idx="379">
                  <c:v>921.56337401988446</c:v>
                </c:pt>
                <c:pt idx="380">
                  <c:v>928.87906314004397</c:v>
                </c:pt>
                <c:pt idx="381">
                  <c:v>936.40820738042032</c:v>
                </c:pt>
                <c:pt idx="382">
                  <c:v>943.68508647872227</c:v>
                </c:pt>
                <c:pt idx="383">
                  <c:v>950.92315555516666</c:v>
                </c:pt>
                <c:pt idx="384">
                  <c:v>958.64634990483114</c:v>
                </c:pt>
                <c:pt idx="385">
                  <c:v>966.21430416706505</c:v>
                </c:pt>
                <c:pt idx="386">
                  <c:v>973.87928348394314</c:v>
                </c:pt>
                <c:pt idx="387">
                  <c:v>981.62188284453623</c:v>
                </c:pt>
                <c:pt idx="388">
                  <c:v>989.30626717234315</c:v>
                </c:pt>
                <c:pt idx="389">
                  <c:v>996.91303145643474</c:v>
                </c:pt>
                <c:pt idx="390">
                  <c:v>1004.1511005328791</c:v>
                </c:pt>
                <c:pt idx="391">
                  <c:v>1011.5444096967539</c:v>
                </c:pt>
                <c:pt idx="392">
                  <c:v>1019.2093890136319</c:v>
                </c:pt>
                <c:pt idx="393">
                  <c:v>1026.7773432758659</c:v>
                </c:pt>
                <c:pt idx="394">
                  <c:v>1033.9766023304526</c:v>
                </c:pt>
                <c:pt idx="395">
                  <c:v>1041.0788363303952</c:v>
                </c:pt>
                <c:pt idx="396">
                  <c:v>1047.5407049696873</c:v>
                </c:pt>
                <c:pt idx="397">
                  <c:v>1053.148753128112</c:v>
                </c:pt>
                <c:pt idx="398">
                  <c:v>1059.0478764504689</c:v>
                </c:pt>
                <c:pt idx="399">
                  <c:v>1064.8887847400392</c:v>
                </c:pt>
                <c:pt idx="400">
                  <c:v>1069.8176575159555</c:v>
                </c:pt>
                <c:pt idx="401">
                  <c:v>1075.0958204885906</c:v>
                </c:pt>
                <c:pt idx="402">
                  <c:v>1080.7232736579442</c:v>
                </c:pt>
                <c:pt idx="403">
                  <c:v>1086.5447769365855</c:v>
                </c:pt>
                <c:pt idx="404">
                  <c:v>1092.3080651824407</c:v>
                </c:pt>
                <c:pt idx="405">
                  <c:v>1096.5189525539915</c:v>
                </c:pt>
                <c:pt idx="406">
                  <c:v>1100.9044850239015</c:v>
                </c:pt>
                <c:pt idx="407">
                  <c:v>1105.7557377561027</c:v>
                </c:pt>
                <c:pt idx="408">
                  <c:v>1109.8890050839382</c:v>
                </c:pt>
                <c:pt idx="409">
                  <c:v>1114.3327525866346</c:v>
                </c:pt>
                <c:pt idx="410">
                  <c:v>1117.8256545538195</c:v>
                </c:pt>
                <c:pt idx="411">
                  <c:v>1121.3379615319334</c:v>
                </c:pt>
                <c:pt idx="412">
                  <c:v>1124.5009783133285</c:v>
                </c:pt>
                <c:pt idx="413">
                  <c:v>1128.0909053351575</c:v>
                </c:pt>
                <c:pt idx="414">
                  <c:v>1131.9719075209184</c:v>
                </c:pt>
                <c:pt idx="415">
                  <c:v>1135.406594455317</c:v>
                </c:pt>
                <c:pt idx="416">
                  <c:v>1138.7830663569291</c:v>
                </c:pt>
                <c:pt idx="417">
                  <c:v>1141.6744129853209</c:v>
                </c:pt>
                <c:pt idx="418">
                  <c:v>1144.3911145153538</c:v>
                </c:pt>
                <c:pt idx="419">
                  <c:v>1147.1854360891016</c:v>
                </c:pt>
                <c:pt idx="420">
                  <c:v>1149.9409476409921</c:v>
                </c:pt>
                <c:pt idx="421">
                  <c:v>1152.5800291273097</c:v>
                </c:pt>
                <c:pt idx="422">
                  <c:v>1154.9474404606237</c:v>
                </c:pt>
                <c:pt idx="423">
                  <c:v>1157.7029520125141</c:v>
                </c:pt>
                <c:pt idx="424">
                  <c:v>1159.7598831709674</c:v>
                </c:pt>
                <c:pt idx="425">
                  <c:v>1161.7003842638478</c:v>
                </c:pt>
                <c:pt idx="426">
                  <c:v>1163.7573154223012</c:v>
                </c:pt>
                <c:pt idx="427">
                  <c:v>1165.8918666244697</c:v>
                </c:pt>
                <c:pt idx="428">
                  <c:v>1167.968202793852</c:v>
                </c:pt>
                <c:pt idx="429">
                  <c:v>1170.1221590069492</c:v>
                </c:pt>
                <c:pt idx="430">
                  <c:v>1172.2955202309756</c:v>
                </c:pt>
                <c:pt idx="431">
                  <c:v>1174.0613762254968</c:v>
                </c:pt>
                <c:pt idx="432">
                  <c:v>1175.9048522637333</c:v>
                </c:pt>
                <c:pt idx="433">
                  <c:v>1177.41844311618</c:v>
                </c:pt>
                <c:pt idx="434">
                  <c:v>1179.3007291762742</c:v>
                </c:pt>
                <c:pt idx="435">
                  <c:v>1180.9501551052226</c:v>
                </c:pt>
                <c:pt idx="436">
                  <c:v>1182.7354161106728</c:v>
                </c:pt>
                <c:pt idx="437">
                  <c:v>1184.598297159838</c:v>
                </c:pt>
                <c:pt idx="438">
                  <c:v>1186.4805832199322</c:v>
                </c:pt>
                <c:pt idx="439">
                  <c:v>1188.4210843128126</c:v>
                </c:pt>
                <c:pt idx="440">
                  <c:v>1190.8467106789133</c:v>
                </c:pt>
                <c:pt idx="441">
                  <c:v>1193.3693620996578</c:v>
                </c:pt>
                <c:pt idx="442">
                  <c:v>1196.047253607833</c:v>
                </c:pt>
                <c:pt idx="443">
                  <c:v>1198.6669300832218</c:v>
                </c:pt>
                <c:pt idx="444">
                  <c:v>1201.3060115695394</c:v>
                </c:pt>
                <c:pt idx="445">
                  <c:v>1203.6540178919247</c:v>
                </c:pt>
                <c:pt idx="446">
                  <c:v>1205.9826192033813</c:v>
                </c:pt>
                <c:pt idx="447">
                  <c:v>1208.4276505804107</c:v>
                </c:pt>
                <c:pt idx="448">
                  <c:v>1210.7562518918674</c:v>
                </c:pt>
                <c:pt idx="449">
                  <c:v>1213.1818782579678</c:v>
                </c:pt>
                <c:pt idx="450">
                  <c:v>1215.6269096349974</c:v>
                </c:pt>
                <c:pt idx="451">
                  <c:v>1218.4406362196742</c:v>
                </c:pt>
                <c:pt idx="452">
                  <c:v>1221.6424630229269</c:v>
                </c:pt>
                <c:pt idx="453">
                  <c:v>1224.0486843780989</c:v>
                </c:pt>
                <c:pt idx="454">
                  <c:v>1227.4639663015685</c:v>
                </c:pt>
                <c:pt idx="455">
                  <c:v>1230.7046031266791</c:v>
                </c:pt>
                <c:pt idx="456">
                  <c:v>1234.4303652250096</c:v>
                </c:pt>
                <c:pt idx="457">
                  <c:v>1237.5933820064047</c:v>
                </c:pt>
                <c:pt idx="458">
                  <c:v>1240.6011587003695</c:v>
                </c:pt>
                <c:pt idx="459">
                  <c:v>1243.7447704708359</c:v>
                </c:pt>
                <c:pt idx="460">
                  <c:v>1247.6063676456683</c:v>
                </c:pt>
                <c:pt idx="461">
                  <c:v>1252.0889251702222</c:v>
                </c:pt>
                <c:pt idx="462">
                  <c:v>1256.8043428259218</c:v>
                </c:pt>
                <c:pt idx="463">
                  <c:v>1261.5973805253366</c:v>
                </c:pt>
                <c:pt idx="464">
                  <c:v>1266.8173284651853</c:v>
                </c:pt>
                <c:pt idx="465">
                  <c:v>1273.1239570170469</c:v>
                </c:pt>
                <c:pt idx="466">
                  <c:v>1278.5767650880412</c:v>
                </c:pt>
                <c:pt idx="467">
                  <c:v>1283.7579030060322</c:v>
                </c:pt>
                <c:pt idx="468">
                  <c:v>1290.0839365688228</c:v>
                </c:pt>
                <c:pt idx="469">
                  <c:v>1296.62342525183</c:v>
                </c:pt>
                <c:pt idx="470">
                  <c:v>1303.9973294047759</c:v>
                </c:pt>
                <c:pt idx="471">
                  <c:v>1311.0801583937898</c:v>
                </c:pt>
                <c:pt idx="472">
                  <c:v>1318.2017974046614</c:v>
                </c:pt>
                <c:pt idx="473">
                  <c:v>1325.905586743397</c:v>
                </c:pt>
                <c:pt idx="474">
                  <c:v>1334.0556913334949</c:v>
                </c:pt>
                <c:pt idx="475">
                  <c:v>1342.3804410219525</c:v>
                </c:pt>
                <c:pt idx="476">
                  <c:v>1350.511140601122</c:v>
                </c:pt>
                <c:pt idx="477">
                  <c:v>1358.855295300508</c:v>
                </c:pt>
                <c:pt idx="478">
                  <c:v>1367.0053998906062</c:v>
                </c:pt>
                <c:pt idx="479">
                  <c:v>1375.5436046992804</c:v>
                </c:pt>
                <c:pt idx="480">
                  <c:v>1384.5669347811747</c:v>
                </c:pt>
                <c:pt idx="481">
                  <c:v>1393.2603796772796</c:v>
                </c:pt>
                <c:pt idx="482">
                  <c:v>1401.7209644422385</c:v>
                </c:pt>
                <c:pt idx="483">
                  <c:v>1411.2294197973531</c:v>
                </c:pt>
                <c:pt idx="484">
                  <c:v>1421.0289503163997</c:v>
                </c:pt>
                <c:pt idx="485">
                  <c:v>1430.5374056715141</c:v>
                </c:pt>
                <c:pt idx="486">
                  <c:v>1440.1428860812728</c:v>
                </c:pt>
                <c:pt idx="487">
                  <c:v>1449.5543163817433</c:v>
                </c:pt>
                <c:pt idx="488">
                  <c:v>1458.5582414527087</c:v>
                </c:pt>
                <c:pt idx="489">
                  <c:v>1467.5427615127455</c:v>
                </c:pt>
                <c:pt idx="490">
                  <c:v>1475.0719057531219</c:v>
                </c:pt>
                <c:pt idx="491">
                  <c:v>1482.8145051137153</c:v>
                </c:pt>
                <c:pt idx="492">
                  <c:v>1491.604975064464</c:v>
                </c:pt>
                <c:pt idx="493">
                  <c:v>1501.1522404414361</c:v>
                </c:pt>
                <c:pt idx="494">
                  <c:v>1510.7577208511946</c:v>
                </c:pt>
                <c:pt idx="495">
                  <c:v>1520.2273661844515</c:v>
                </c:pt>
                <c:pt idx="496">
                  <c:v>1528.5521158729091</c:v>
                </c:pt>
                <c:pt idx="497">
                  <c:v>1538.0605712280235</c:v>
                </c:pt>
                <c:pt idx="498">
                  <c:v>1547.7436716814973</c:v>
                </c:pt>
                <c:pt idx="499">
                  <c:v>1557.2521270366117</c:v>
                </c:pt>
                <c:pt idx="500">
                  <c:v>1567.5367828288784</c:v>
                </c:pt>
                <c:pt idx="501">
                  <c:v>1577.6273885118571</c:v>
                </c:pt>
                <c:pt idx="502">
                  <c:v>1587.5045390746188</c:v>
                </c:pt>
                <c:pt idx="503">
                  <c:v>1596.857754342303</c:v>
                </c:pt>
                <c:pt idx="504">
                  <c:v>1605.6288192821228</c:v>
                </c:pt>
                <c:pt idx="505">
                  <c:v>1615.1372746372374</c:v>
                </c:pt>
                <c:pt idx="506">
                  <c:v>1624.5681099486367</c:v>
                </c:pt>
                <c:pt idx="507">
                  <c:v>1634.4452605113984</c:v>
                </c:pt>
                <c:pt idx="508">
                  <c:v>1644.070145932086</c:v>
                </c:pt>
                <c:pt idx="509">
                  <c:v>1653.4427662106989</c:v>
                </c:pt>
                <c:pt idx="510">
                  <c:v>1662.3496662270202</c:v>
                </c:pt>
                <c:pt idx="511">
                  <c:v>1672.3238418444262</c:v>
                </c:pt>
                <c:pt idx="512">
                  <c:v>1682.278612450903</c:v>
                </c:pt>
                <c:pt idx="513">
                  <c:v>1692.252788068309</c:v>
                </c:pt>
                <c:pt idx="514">
                  <c:v>1702.7314939698638</c:v>
                </c:pt>
                <c:pt idx="515">
                  <c:v>1713.1131748167743</c:v>
                </c:pt>
                <c:pt idx="516">
                  <c:v>1722.6604401937466</c:v>
                </c:pt>
                <c:pt idx="517">
                  <c:v>1732.8092609095117</c:v>
                </c:pt>
                <c:pt idx="518">
                  <c:v>1742.7252214941311</c:v>
                </c:pt>
                <c:pt idx="519">
                  <c:v>1753.30095245033</c:v>
                </c:pt>
                <c:pt idx="520">
                  <c:v>1763.7214433190982</c:v>
                </c:pt>
                <c:pt idx="521">
                  <c:v>1774.0449091332225</c:v>
                </c:pt>
                <c:pt idx="522">
                  <c:v>1784.5042100238484</c:v>
                </c:pt>
                <c:pt idx="523">
                  <c:v>1794.8858908707593</c:v>
                </c:pt>
                <c:pt idx="524">
                  <c:v>1803.171830537359</c:v>
                </c:pt>
                <c:pt idx="525">
                  <c:v>1813.844586548202</c:v>
                </c:pt>
                <c:pt idx="526">
                  <c:v>1824.9636578104073</c:v>
                </c:pt>
                <c:pt idx="527">
                  <c:v>1836.0051090288973</c:v>
                </c:pt>
                <c:pt idx="528">
                  <c:v>1847.2018003348178</c:v>
                </c:pt>
                <c:pt idx="529">
                  <c:v>1858.5731367390977</c:v>
                </c:pt>
                <c:pt idx="530">
                  <c:v>1869.9832831652352</c:v>
                </c:pt>
                <c:pt idx="531">
                  <c:v>1881.6068847115894</c:v>
                </c:pt>
                <c:pt idx="532">
                  <c:v>1893.1528662142287</c:v>
                </c:pt>
                <c:pt idx="533">
                  <c:v>1904.7182527277962</c:v>
                </c:pt>
                <c:pt idx="534">
                  <c:v>1916.1672091757914</c:v>
                </c:pt>
                <c:pt idx="535">
                  <c:v>1927.5967606128577</c:v>
                </c:pt>
                <c:pt idx="536">
                  <c:v>1939.2203621592118</c:v>
                </c:pt>
                <c:pt idx="537">
                  <c:v>1951.7948092410775</c:v>
                </c:pt>
                <c:pt idx="538">
                  <c:v>1965.7664171098174</c:v>
                </c:pt>
                <c:pt idx="539">
                  <c:v>1978.2826491588964</c:v>
                </c:pt>
                <c:pt idx="540">
                  <c:v>1991.6527016888433</c:v>
                </c:pt>
                <c:pt idx="541">
                  <c:v>2004.9451341750748</c:v>
                </c:pt>
                <c:pt idx="542">
                  <c:v>2018.3928067487368</c:v>
                </c:pt>
                <c:pt idx="543">
                  <c:v>2031.2777340054633</c:v>
                </c:pt>
                <c:pt idx="544">
                  <c:v>2043.8521810873292</c:v>
                </c:pt>
                <c:pt idx="545">
                  <c:v>2055.6504277320423</c:v>
                </c:pt>
                <c:pt idx="546">
                  <c:v>2067.487484398614</c:v>
                </c:pt>
                <c:pt idx="547">
                  <c:v>2078.9946558793954</c:v>
                </c:pt>
                <c:pt idx="548">
                  <c:v>2090.365992283675</c:v>
                </c:pt>
                <c:pt idx="549">
                  <c:v>2101.834353742599</c:v>
                </c:pt>
                <c:pt idx="550">
                  <c:v>2113.1280701031633</c:v>
                </c:pt>
                <c:pt idx="551">
                  <c:v>2124.188926332582</c:v>
                </c:pt>
                <c:pt idx="552">
                  <c:v>2134.9198973762113</c:v>
                </c:pt>
                <c:pt idx="553">
                  <c:v>2145.7672984854139</c:v>
                </c:pt>
                <c:pt idx="554">
                  <c:v>2156.9639897913344</c:v>
                </c:pt>
                <c:pt idx="555">
                  <c:v>2168.1412760863259</c:v>
                </c:pt>
                <c:pt idx="556">
                  <c:v>2179.1439172829587</c:v>
                </c:pt>
                <c:pt idx="557">
                  <c:v>2189.3897630533679</c:v>
                </c:pt>
                <c:pt idx="558">
                  <c:v>2199.2669136161294</c:v>
                </c:pt>
                <c:pt idx="559">
                  <c:v>2209.0470391242475</c:v>
                </c:pt>
                <c:pt idx="560">
                  <c:v>2218.7107345667919</c:v>
                </c:pt>
                <c:pt idx="561">
                  <c:v>2228.3356199874793</c:v>
                </c:pt>
                <c:pt idx="562">
                  <c:v>2238.038125451882</c:v>
                </c:pt>
                <c:pt idx="563">
                  <c:v>2247.7018208944269</c:v>
                </c:pt>
                <c:pt idx="564">
                  <c:v>2256.9386060965385</c:v>
                </c:pt>
                <c:pt idx="565">
                  <c:v>2265.5932409707852</c:v>
                </c:pt>
                <c:pt idx="566">
                  <c:v>2272.9283351018739</c:v>
                </c:pt>
                <c:pt idx="567">
                  <c:v>2279.7394939378842</c:v>
                </c:pt>
                <c:pt idx="568">
                  <c:v>2286.6088678066812</c:v>
                </c:pt>
                <c:pt idx="569">
                  <c:v>2293.4394316536209</c:v>
                </c:pt>
                <c:pt idx="570">
                  <c:v>2300.2311854787026</c:v>
                </c:pt>
                <c:pt idx="571">
                  <c:v>2306.6348390852081</c:v>
                </c:pt>
                <c:pt idx="572">
                  <c:v>2312.7280125168531</c:v>
                </c:pt>
                <c:pt idx="573">
                  <c:v>2318.5495157954942</c:v>
                </c:pt>
                <c:pt idx="574">
                  <c:v>2324.7397142817831</c:v>
                </c:pt>
                <c:pt idx="575">
                  <c:v>2331.0463428336448</c:v>
                </c:pt>
                <c:pt idx="576">
                  <c:v>2336.9842761778596</c:v>
                </c:pt>
                <c:pt idx="577">
                  <c:v>2342.6311343581419</c:v>
                </c:pt>
                <c:pt idx="578">
                  <c:v>2347.9675123635634</c:v>
                </c:pt>
                <c:pt idx="579">
                  <c:v>2352.1978047460425</c:v>
                </c:pt>
                <c:pt idx="580">
                  <c:v>2357.3983476749622</c:v>
                </c:pt>
                <c:pt idx="581">
                  <c:v>2361.49280498094</c:v>
                </c:pt>
                <c:pt idx="582">
                  <c:v>2365.4514272104166</c:v>
                </c:pt>
                <c:pt idx="583">
                  <c:v>2369.0995692650317</c:v>
                </c:pt>
                <c:pt idx="584">
                  <c:v>2372.7865213415048</c:v>
                </c:pt>
                <c:pt idx="585">
                  <c:v>2376.2988283196182</c:v>
                </c:pt>
                <c:pt idx="586">
                  <c:v>2379.0737448824375</c:v>
                </c:pt>
                <c:pt idx="587">
                  <c:v>2382.3143817075484</c:v>
                </c:pt>
                <c:pt idx="588">
                  <c:v>2385.9043087293771</c:v>
                </c:pt>
                <c:pt idx="589">
                  <c:v>2388.6986303031249</c:v>
                </c:pt>
                <c:pt idx="590">
                  <c:v>2391.1048516582969</c:v>
                </c:pt>
                <c:pt idx="591">
                  <c:v>2393.7245281336855</c:v>
                </c:pt>
                <c:pt idx="592">
                  <c:v>2395.7232442593527</c:v>
                </c:pt>
                <c:pt idx="593">
                  <c:v>2398.0712505817378</c:v>
                </c:pt>
                <c:pt idx="594">
                  <c:v>2400.1669917620488</c:v>
                </c:pt>
                <c:pt idx="595">
                  <c:v>2401.9716577784279</c:v>
                </c:pt>
                <c:pt idx="596">
                  <c:v>2404.3002590898845</c:v>
                </c:pt>
                <c:pt idx="597">
                  <c:v>2406.6676704231986</c:v>
                </c:pt>
                <c:pt idx="598">
                  <c:v>2408.5693614942215</c:v>
                </c:pt>
                <c:pt idx="599">
                  <c:v>2410.4128375324581</c:v>
                </c:pt>
                <c:pt idx="600">
                  <c:v>2412.3339336144099</c:v>
                </c:pt>
                <c:pt idx="601">
                  <c:v>2413.7504994122128</c:v>
                </c:pt>
                <c:pt idx="602">
                  <c:v>2415.4193303520897</c:v>
                </c:pt>
                <c:pt idx="603">
                  <c:v>2417.2239963684688</c:v>
                </c:pt>
                <c:pt idx="604">
                  <c:v>2418.7958022537018</c:v>
                </c:pt>
                <c:pt idx="605">
                  <c:v>2420.6392782919384</c:v>
                </c:pt>
                <c:pt idx="606">
                  <c:v>2421.9588190350973</c:v>
                </c:pt>
                <c:pt idx="607">
                  <c:v>2423.3559798219712</c:v>
                </c:pt>
                <c:pt idx="608">
                  <c:v>2424.559090499557</c:v>
                </c:pt>
                <c:pt idx="609">
                  <c:v>2425.9368462755019</c:v>
                </c:pt>
                <c:pt idx="610">
                  <c:v>2427.5086521607354</c:v>
                </c:pt>
                <c:pt idx="611">
                  <c:v>2428.6923578273922</c:v>
                </c:pt>
                <c:pt idx="612">
                  <c:v>2430.0895186142666</c:v>
                </c:pt>
                <c:pt idx="613">
                  <c:v>2431.0209591388489</c:v>
                </c:pt>
                <c:pt idx="614">
                  <c:v>2432.0494247180759</c:v>
                </c:pt>
                <c:pt idx="615">
                  <c:v>2432.9614602317292</c:v>
                </c:pt>
                <c:pt idx="616">
                  <c:v>2433.9123057672409</c:v>
                </c:pt>
                <c:pt idx="617">
                  <c:v>2434.9407713464675</c:v>
                </c:pt>
                <c:pt idx="618">
                  <c:v>2435.8916168819792</c:v>
                </c:pt>
                <c:pt idx="619">
                  <c:v>2437.1141325704939</c:v>
                </c:pt>
                <c:pt idx="620">
                  <c:v>2438.1814081715784</c:v>
                </c:pt>
                <c:pt idx="621">
                  <c:v>2438.9576086087304</c:v>
                </c:pt>
                <c:pt idx="622">
                  <c:v>2439.4621388928795</c:v>
                </c:pt>
                <c:pt idx="623">
                  <c:v>2440.2383393300315</c:v>
                </c:pt>
                <c:pt idx="624">
                  <c:v>2440.801084646967</c:v>
                </c:pt>
                <c:pt idx="625">
                  <c:v>2441.6549051278344</c:v>
                </c:pt>
                <c:pt idx="626">
                  <c:v>2442.3146754994136</c:v>
                </c:pt>
                <c:pt idx="627">
                  <c:v>2442.9938508819218</c:v>
                </c:pt>
                <c:pt idx="628">
                  <c:v>2443.5565961988573</c:v>
                </c:pt>
                <c:pt idx="629">
                  <c:v>2444.2939866141514</c:v>
                </c:pt>
                <c:pt idx="630">
                  <c:v>2445.1478070950193</c:v>
                </c:pt>
                <c:pt idx="631">
                  <c:v>2445.6523373791679</c:v>
                </c:pt>
                <c:pt idx="632">
                  <c:v>2446.350917772605</c:v>
                </c:pt>
                <c:pt idx="633">
                  <c:v>2447.0106881441843</c:v>
                </c:pt>
                <c:pt idx="634">
                  <c:v>2447.8451036141232</c:v>
                </c:pt>
                <c:pt idx="635">
                  <c:v>2448.4854689747735</c:v>
                </c:pt>
                <c:pt idx="636">
                  <c:v>2449.281074422855</c:v>
                </c:pt>
                <c:pt idx="637">
                  <c:v>2450.0960848818645</c:v>
                </c:pt>
                <c:pt idx="638">
                  <c:v>2450.8334752971591</c:v>
                </c:pt>
                <c:pt idx="639">
                  <c:v>2451.5514607015248</c:v>
                </c:pt>
                <c:pt idx="640">
                  <c:v>2452.2500410949619</c:v>
                </c:pt>
                <c:pt idx="641">
                  <c:v>2452.8127864118974</c:v>
                </c:pt>
                <c:pt idx="642">
                  <c:v>2453.2785066741885</c:v>
                </c:pt>
                <c:pt idx="643">
                  <c:v>2453.8606570020524</c:v>
                </c:pt>
                <c:pt idx="644">
                  <c:v>2454.4816173517743</c:v>
                </c:pt>
                <c:pt idx="645">
                  <c:v>2455.0637676796387</c:v>
                </c:pt>
                <c:pt idx="646">
                  <c:v>2455.7429430621469</c:v>
                </c:pt>
                <c:pt idx="647">
                  <c:v>2456.3833084227972</c:v>
                </c:pt>
                <c:pt idx="648">
                  <c:v>2457.1206988380923</c:v>
                </c:pt>
                <c:pt idx="649">
                  <c:v>2457.7416591878136</c:v>
                </c:pt>
                <c:pt idx="650">
                  <c:v>2458.4596445921798</c:v>
                </c:pt>
                <c:pt idx="651">
                  <c:v>2459.1194149637586</c:v>
                </c:pt>
                <c:pt idx="652">
                  <c:v>2459.7597803244093</c:v>
                </c:pt>
                <c:pt idx="653">
                  <c:v>2460.477765728775</c:v>
                </c:pt>
                <c:pt idx="654">
                  <c:v>2461.1375361003547</c:v>
                </c:pt>
                <c:pt idx="655">
                  <c:v>2461.816711482863</c:v>
                </c:pt>
                <c:pt idx="656">
                  <c:v>2462.2242167123682</c:v>
                </c:pt>
                <c:pt idx="657">
                  <c:v>2462.6899369746588</c:v>
                </c:pt>
                <c:pt idx="658">
                  <c:v>2463.0974422041641</c:v>
                </c:pt>
                <c:pt idx="659">
                  <c:v>2463.6407825101705</c:v>
                </c:pt>
                <c:pt idx="660">
                  <c:v>2464.3199578926788</c:v>
                </c:pt>
                <c:pt idx="661">
                  <c:v>2465.0573483079734</c:v>
                </c:pt>
                <c:pt idx="662">
                  <c:v>2465.7365236904816</c:v>
                </c:pt>
                <c:pt idx="663">
                  <c:v>2466.357484040203</c:v>
                </c:pt>
                <c:pt idx="664">
                  <c:v>2467.0172544117827</c:v>
                </c:pt>
                <c:pt idx="665">
                  <c:v>2467.5217846959313</c:v>
                </c:pt>
                <c:pt idx="666">
                  <c:v>2468.2203650893684</c:v>
                </c:pt>
                <c:pt idx="667">
                  <c:v>2468.8025154172328</c:v>
                </c:pt>
                <c:pt idx="668">
                  <c:v>2469.4428807778836</c:v>
                </c:pt>
                <c:pt idx="669">
                  <c:v>2469.8891960292458</c:v>
                </c:pt>
                <c:pt idx="670">
                  <c:v>2470.4713463571097</c:v>
                </c:pt>
                <c:pt idx="671">
                  <c:v>2471.1893317614758</c:v>
                </c:pt>
                <c:pt idx="672">
                  <c:v>2471.8102921111972</c:v>
                </c:pt>
                <c:pt idx="673">
                  <c:v>2472.5282775155633</c:v>
                </c:pt>
                <c:pt idx="674">
                  <c:v>2473.2850729417869</c:v>
                </c:pt>
                <c:pt idx="675">
                  <c:v>2473.9060332915087</c:v>
                </c:pt>
                <c:pt idx="676">
                  <c:v>2474.7792587833046</c:v>
                </c:pt>
                <c:pt idx="677">
                  <c:v>2475.5166491985992</c:v>
                </c:pt>
                <c:pt idx="678">
                  <c:v>2476.2734446248228</c:v>
                </c:pt>
                <c:pt idx="679">
                  <c:v>2476.8555949526872</c:v>
                </c:pt>
                <c:pt idx="680">
                  <c:v>2477.6317953898392</c:v>
                </c:pt>
                <c:pt idx="681">
                  <c:v>2478.4274008379202</c:v>
                </c:pt>
                <c:pt idx="682">
                  <c:v>2479.3006263297161</c:v>
                </c:pt>
                <c:pt idx="683">
                  <c:v>2480.135041799655</c:v>
                </c:pt>
                <c:pt idx="684">
                  <c:v>2480.6007620619462</c:v>
                </c:pt>
                <c:pt idx="685">
                  <c:v>2481.221722411668</c:v>
                </c:pt>
                <c:pt idx="686">
                  <c:v>2482.1337579253218</c:v>
                </c:pt>
                <c:pt idx="687">
                  <c:v>2483.1234134826909</c:v>
                </c:pt>
                <c:pt idx="688">
                  <c:v>2484.0936640291311</c:v>
                </c:pt>
                <c:pt idx="689">
                  <c:v>2484.8892694772121</c:v>
                </c:pt>
                <c:pt idx="690">
                  <c:v>2485.6460649034357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5F-4E07-9CF7-287B372067CA}"/>
            </c:ext>
          </c:extLst>
        </c:ser>
        <c:ser>
          <c:idx val="5"/>
          <c:order val="5"/>
          <c:tx>
            <c:strRef>
              <c:f>'Mortalidad Grulac fin'!$A$34</c:f>
              <c:strCache>
                <c:ptCount val="1"/>
                <c:pt idx="0">
                  <c:v>Costa Rica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fin'!$B$34:$ZP$34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0.19417856544371062</c:v>
                </c:pt>
                <c:pt idx="77">
                  <c:v>0.38835713088742124</c:v>
                </c:pt>
                <c:pt idx="78">
                  <c:v>0.38835713088742124</c:v>
                </c:pt>
                <c:pt idx="79">
                  <c:v>0.38835713088742124</c:v>
                </c:pt>
                <c:pt idx="80">
                  <c:v>0.38835713088742124</c:v>
                </c:pt>
                <c:pt idx="81">
                  <c:v>0.38835713088742124</c:v>
                </c:pt>
                <c:pt idx="82">
                  <c:v>0.38835713088742124</c:v>
                </c:pt>
                <c:pt idx="83">
                  <c:v>0.38835713088742124</c:v>
                </c:pt>
                <c:pt idx="84">
                  <c:v>0.38835713088742124</c:v>
                </c:pt>
                <c:pt idx="85">
                  <c:v>0.38835713088742124</c:v>
                </c:pt>
                <c:pt idx="86">
                  <c:v>0.38835713088742124</c:v>
                </c:pt>
                <c:pt idx="87">
                  <c:v>0.38835713088742124</c:v>
                </c:pt>
                <c:pt idx="88">
                  <c:v>0.38835713088742124</c:v>
                </c:pt>
                <c:pt idx="89">
                  <c:v>0.38835713088742124</c:v>
                </c:pt>
                <c:pt idx="90">
                  <c:v>0.38835713088742124</c:v>
                </c:pt>
                <c:pt idx="91">
                  <c:v>0.38835713088742124</c:v>
                </c:pt>
                <c:pt idx="92">
                  <c:v>0.38835713088742124</c:v>
                </c:pt>
                <c:pt idx="93">
                  <c:v>0.38835713088742124</c:v>
                </c:pt>
                <c:pt idx="94">
                  <c:v>0.38835713088742124</c:v>
                </c:pt>
                <c:pt idx="95">
                  <c:v>0.38835713088742124</c:v>
                </c:pt>
                <c:pt idx="96">
                  <c:v>0.38835713088742124</c:v>
                </c:pt>
                <c:pt idx="97">
                  <c:v>0.38835713088742124</c:v>
                </c:pt>
                <c:pt idx="98">
                  <c:v>0.58253569633113189</c:v>
                </c:pt>
                <c:pt idx="99">
                  <c:v>0.58253569633113189</c:v>
                </c:pt>
                <c:pt idx="100">
                  <c:v>0.58253569633113189</c:v>
                </c:pt>
                <c:pt idx="101">
                  <c:v>0.58253569633113189</c:v>
                </c:pt>
                <c:pt idx="102">
                  <c:v>0.58253569633113189</c:v>
                </c:pt>
                <c:pt idx="103">
                  <c:v>0.58253569633113189</c:v>
                </c:pt>
                <c:pt idx="104">
                  <c:v>0.58253569633113189</c:v>
                </c:pt>
                <c:pt idx="105">
                  <c:v>0.77671426177484248</c:v>
                </c:pt>
                <c:pt idx="106">
                  <c:v>0.77671426177484248</c:v>
                </c:pt>
                <c:pt idx="107">
                  <c:v>0.77671426177484248</c:v>
                </c:pt>
                <c:pt idx="108">
                  <c:v>0.77671426177484248</c:v>
                </c:pt>
                <c:pt idx="109">
                  <c:v>0.97089282721855319</c:v>
                </c:pt>
                <c:pt idx="110">
                  <c:v>1.1650713926622638</c:v>
                </c:pt>
                <c:pt idx="111">
                  <c:v>1.1650713926622638</c:v>
                </c:pt>
                <c:pt idx="112">
                  <c:v>1.1650713926622638</c:v>
                </c:pt>
                <c:pt idx="113">
                  <c:v>1.1650713926622638</c:v>
                </c:pt>
                <c:pt idx="114">
                  <c:v>1.1650713926622638</c:v>
                </c:pt>
                <c:pt idx="115">
                  <c:v>1.1650713926622638</c:v>
                </c:pt>
                <c:pt idx="116">
                  <c:v>1.1650713926622638</c:v>
                </c:pt>
                <c:pt idx="117">
                  <c:v>1.1650713926622638</c:v>
                </c:pt>
                <c:pt idx="118">
                  <c:v>1.1650713926622638</c:v>
                </c:pt>
                <c:pt idx="119">
                  <c:v>1.1650713926622638</c:v>
                </c:pt>
                <c:pt idx="120">
                  <c:v>1.1650713926622638</c:v>
                </c:pt>
                <c:pt idx="121">
                  <c:v>1.1650713926622638</c:v>
                </c:pt>
                <c:pt idx="122">
                  <c:v>1.1650713926622638</c:v>
                </c:pt>
                <c:pt idx="123">
                  <c:v>1.1650713926622638</c:v>
                </c:pt>
                <c:pt idx="124">
                  <c:v>1.1650713926622638</c:v>
                </c:pt>
                <c:pt idx="125">
                  <c:v>1.1650713926622638</c:v>
                </c:pt>
                <c:pt idx="126">
                  <c:v>1.1650713926622638</c:v>
                </c:pt>
                <c:pt idx="127">
                  <c:v>1.1650713926622638</c:v>
                </c:pt>
                <c:pt idx="128">
                  <c:v>1.1650713926622638</c:v>
                </c:pt>
                <c:pt idx="129">
                  <c:v>1.1650713926622638</c:v>
                </c:pt>
                <c:pt idx="130">
                  <c:v>1.1650713926622638</c:v>
                </c:pt>
                <c:pt idx="131">
                  <c:v>1.3592499581059745</c:v>
                </c:pt>
                <c:pt idx="132">
                  <c:v>1.3592499581059745</c:v>
                </c:pt>
                <c:pt idx="133">
                  <c:v>1.3592499581059745</c:v>
                </c:pt>
                <c:pt idx="134">
                  <c:v>1.553428523549685</c:v>
                </c:pt>
                <c:pt idx="135">
                  <c:v>1.553428523549685</c:v>
                </c:pt>
                <c:pt idx="136">
                  <c:v>1.9417856544371064</c:v>
                </c:pt>
                <c:pt idx="137">
                  <c:v>1.9417856544371064</c:v>
                </c:pt>
                <c:pt idx="138">
                  <c:v>1.9417856544371064</c:v>
                </c:pt>
                <c:pt idx="139">
                  <c:v>1.9417856544371064</c:v>
                </c:pt>
                <c:pt idx="140">
                  <c:v>1.9417856544371064</c:v>
                </c:pt>
                <c:pt idx="141">
                  <c:v>1.9417856544371064</c:v>
                </c:pt>
                <c:pt idx="142">
                  <c:v>1.9417856544371064</c:v>
                </c:pt>
                <c:pt idx="143">
                  <c:v>1.9417856544371064</c:v>
                </c:pt>
                <c:pt idx="144">
                  <c:v>1.9417856544371064</c:v>
                </c:pt>
                <c:pt idx="145">
                  <c:v>1.9417856544371064</c:v>
                </c:pt>
                <c:pt idx="146">
                  <c:v>1.9417856544371064</c:v>
                </c:pt>
                <c:pt idx="147">
                  <c:v>1.9417856544371064</c:v>
                </c:pt>
                <c:pt idx="148">
                  <c:v>1.9417856544371064</c:v>
                </c:pt>
                <c:pt idx="149">
                  <c:v>1.9417856544371064</c:v>
                </c:pt>
                <c:pt idx="150">
                  <c:v>1.9417856544371064</c:v>
                </c:pt>
                <c:pt idx="151">
                  <c:v>1.9417856544371064</c:v>
                </c:pt>
                <c:pt idx="152">
                  <c:v>1.9417856544371064</c:v>
                </c:pt>
                <c:pt idx="153">
                  <c:v>1.9417856544371064</c:v>
                </c:pt>
                <c:pt idx="154">
                  <c:v>1.9417856544371064</c:v>
                </c:pt>
                <c:pt idx="155">
                  <c:v>1.9417856544371064</c:v>
                </c:pt>
                <c:pt idx="156">
                  <c:v>1.9417856544371064</c:v>
                </c:pt>
                <c:pt idx="157">
                  <c:v>1.9417856544371064</c:v>
                </c:pt>
                <c:pt idx="158">
                  <c:v>1.9417856544371064</c:v>
                </c:pt>
                <c:pt idx="159">
                  <c:v>1.9417856544371064</c:v>
                </c:pt>
                <c:pt idx="160">
                  <c:v>2.1359642198808171</c:v>
                </c:pt>
                <c:pt idx="161">
                  <c:v>2.3301427853245276</c:v>
                </c:pt>
                <c:pt idx="162">
                  <c:v>2.3301427853245276</c:v>
                </c:pt>
                <c:pt idx="163">
                  <c:v>2.3301427853245276</c:v>
                </c:pt>
                <c:pt idx="164">
                  <c:v>2.3301427853245276</c:v>
                </c:pt>
                <c:pt idx="165">
                  <c:v>2.3301427853245276</c:v>
                </c:pt>
                <c:pt idx="166">
                  <c:v>2.3301427853245276</c:v>
                </c:pt>
                <c:pt idx="167">
                  <c:v>2.3301427853245276</c:v>
                </c:pt>
                <c:pt idx="168">
                  <c:v>2.3301427853245276</c:v>
                </c:pt>
                <c:pt idx="169">
                  <c:v>2.3301427853245276</c:v>
                </c:pt>
                <c:pt idx="170">
                  <c:v>2.3301427853245276</c:v>
                </c:pt>
                <c:pt idx="171">
                  <c:v>2.3301427853245276</c:v>
                </c:pt>
                <c:pt idx="172">
                  <c:v>2.3301427853245276</c:v>
                </c:pt>
                <c:pt idx="173">
                  <c:v>2.3301427853245276</c:v>
                </c:pt>
                <c:pt idx="174">
                  <c:v>2.3301427853245276</c:v>
                </c:pt>
                <c:pt idx="175">
                  <c:v>2.3301427853245276</c:v>
                </c:pt>
                <c:pt idx="176">
                  <c:v>2.3301427853245276</c:v>
                </c:pt>
                <c:pt idx="177">
                  <c:v>2.3301427853245276</c:v>
                </c:pt>
                <c:pt idx="178">
                  <c:v>2.5243213507682385</c:v>
                </c:pt>
                <c:pt idx="179">
                  <c:v>2.9126784816556595</c:v>
                </c:pt>
                <c:pt idx="180">
                  <c:v>2.9126784816556595</c:v>
                </c:pt>
                <c:pt idx="181">
                  <c:v>3.1068570470993699</c:v>
                </c:pt>
                <c:pt idx="182">
                  <c:v>3.1068570470993699</c:v>
                </c:pt>
                <c:pt idx="183">
                  <c:v>3.4952141779867918</c:v>
                </c:pt>
                <c:pt idx="184">
                  <c:v>3.4952141779867918</c:v>
                </c:pt>
                <c:pt idx="185">
                  <c:v>3.4952141779867918</c:v>
                </c:pt>
                <c:pt idx="186">
                  <c:v>3.6893927434305023</c:v>
                </c:pt>
                <c:pt idx="187">
                  <c:v>4.4661070052053446</c:v>
                </c:pt>
                <c:pt idx="188">
                  <c:v>4.4661070052053446</c:v>
                </c:pt>
                <c:pt idx="189">
                  <c:v>4.6602855706490551</c:v>
                </c:pt>
                <c:pt idx="190">
                  <c:v>5.048642701536477</c:v>
                </c:pt>
                <c:pt idx="191">
                  <c:v>5.2428212669801875</c:v>
                </c:pt>
                <c:pt idx="192">
                  <c:v>5.4369998324238979</c:v>
                </c:pt>
                <c:pt idx="193">
                  <c:v>5.8253569633113189</c:v>
                </c:pt>
                <c:pt idx="194">
                  <c:v>6.0195355287550294</c:v>
                </c:pt>
                <c:pt idx="195">
                  <c:v>6.9904283559735836</c:v>
                </c:pt>
                <c:pt idx="196">
                  <c:v>7.7671426177484255</c:v>
                </c:pt>
                <c:pt idx="197">
                  <c:v>8.1554997486358474</c:v>
                </c:pt>
                <c:pt idx="198">
                  <c:v>9.1263925758543998</c:v>
                </c:pt>
                <c:pt idx="199">
                  <c:v>10.485642533960375</c:v>
                </c:pt>
                <c:pt idx="200">
                  <c:v>12.039071057510059</c:v>
                </c:pt>
                <c:pt idx="201">
                  <c:v>12.815785319284902</c:v>
                </c:pt>
                <c:pt idx="202">
                  <c:v>13.204142450172323</c:v>
                </c:pt>
                <c:pt idx="203">
                  <c:v>13.786678146503455</c:v>
                </c:pt>
                <c:pt idx="204">
                  <c:v>15.534285235496851</c:v>
                </c:pt>
                <c:pt idx="205">
                  <c:v>16.893535193602826</c:v>
                </c:pt>
                <c:pt idx="206">
                  <c:v>19.029499413483645</c:v>
                </c:pt>
                <c:pt idx="207">
                  <c:v>20.194570806145908</c:v>
                </c:pt>
                <c:pt idx="208">
                  <c:v>22.330535026026727</c:v>
                </c:pt>
                <c:pt idx="209">
                  <c:v>24.272320680463828</c:v>
                </c:pt>
                <c:pt idx="210">
                  <c:v>25.825749204013515</c:v>
                </c:pt>
                <c:pt idx="211">
                  <c:v>27.184999162119489</c:v>
                </c:pt>
                <c:pt idx="212">
                  <c:v>29.126784816556597</c:v>
                </c:pt>
                <c:pt idx="213">
                  <c:v>29.903499078331439</c:v>
                </c:pt>
                <c:pt idx="214">
                  <c:v>31.456927601881123</c:v>
                </c:pt>
                <c:pt idx="215">
                  <c:v>33.204534690874517</c:v>
                </c:pt>
                <c:pt idx="216">
                  <c:v>35.146320345311629</c:v>
                </c:pt>
                <c:pt idx="217">
                  <c:v>37.088105999748734</c:v>
                </c:pt>
                <c:pt idx="218">
                  <c:v>38.835713088742132</c:v>
                </c:pt>
                <c:pt idx="219">
                  <c:v>42.330927266728921</c:v>
                </c:pt>
                <c:pt idx="220">
                  <c:v>44.272712921166033</c:v>
                </c:pt>
                <c:pt idx="221">
                  <c:v>45.631962879272002</c:v>
                </c:pt>
                <c:pt idx="222">
                  <c:v>47.379569968265393</c:v>
                </c:pt>
                <c:pt idx="223">
                  <c:v>49.515534188146212</c:v>
                </c:pt>
                <c:pt idx="224">
                  <c:v>51.068962711695896</c:v>
                </c:pt>
                <c:pt idx="225">
                  <c:v>52.816569800689294</c:v>
                </c:pt>
                <c:pt idx="226">
                  <c:v>54.564176889682692</c:v>
                </c:pt>
                <c:pt idx="227">
                  <c:v>56.505962544119797</c:v>
                </c:pt>
                <c:pt idx="228">
                  <c:v>57.088498240450932</c:v>
                </c:pt>
                <c:pt idx="229">
                  <c:v>59.030283894888036</c:v>
                </c:pt>
                <c:pt idx="230">
                  <c:v>60.972069549325141</c:v>
                </c:pt>
                <c:pt idx="231">
                  <c:v>62.331319507431118</c:v>
                </c:pt>
                <c:pt idx="232">
                  <c:v>64.661462292755644</c:v>
                </c:pt>
                <c:pt idx="233">
                  <c:v>66.020712250861621</c:v>
                </c:pt>
                <c:pt idx="234">
                  <c:v>67.574140774411305</c:v>
                </c:pt>
                <c:pt idx="235">
                  <c:v>68.933390732517282</c:v>
                </c:pt>
                <c:pt idx="236">
                  <c:v>70.292640690623259</c:v>
                </c:pt>
                <c:pt idx="237">
                  <c:v>73.011140606835198</c:v>
                </c:pt>
                <c:pt idx="238">
                  <c:v>74.95292626127231</c:v>
                </c:pt>
                <c:pt idx="239">
                  <c:v>77.088890481153115</c:v>
                </c:pt>
                <c:pt idx="240">
                  <c:v>79.030676135590227</c:v>
                </c:pt>
                <c:pt idx="241">
                  <c:v>81.166640355471046</c:v>
                </c:pt>
                <c:pt idx="242">
                  <c:v>81.166640355471046</c:v>
                </c:pt>
                <c:pt idx="243">
                  <c:v>84.661854533457841</c:v>
                </c:pt>
                <c:pt idx="244">
                  <c:v>86.021104491563818</c:v>
                </c:pt>
                <c:pt idx="245">
                  <c:v>87.962890146000916</c:v>
                </c:pt>
                <c:pt idx="246">
                  <c:v>89.322140104106907</c:v>
                </c:pt>
                <c:pt idx="247">
                  <c:v>91.069747193100298</c:v>
                </c:pt>
                <c:pt idx="248">
                  <c:v>92.817354282093689</c:v>
                </c:pt>
                <c:pt idx="249">
                  <c:v>95.341675632861921</c:v>
                </c:pt>
                <c:pt idx="250">
                  <c:v>99.031068376292424</c:v>
                </c:pt>
                <c:pt idx="251">
                  <c:v>103.10881825061035</c:v>
                </c:pt>
                <c:pt idx="252">
                  <c:v>105.43896103593488</c:v>
                </c:pt>
                <c:pt idx="253">
                  <c:v>110.09924660658395</c:v>
                </c:pt>
                <c:pt idx="254">
                  <c:v>113.2061036536833</c:v>
                </c:pt>
                <c:pt idx="255">
                  <c:v>114.56535361178928</c:v>
                </c:pt>
                <c:pt idx="256">
                  <c:v>117.47803209344494</c:v>
                </c:pt>
                <c:pt idx="257">
                  <c:v>120.58488914054431</c:v>
                </c:pt>
                <c:pt idx="258">
                  <c:v>122.91503192586885</c:v>
                </c:pt>
                <c:pt idx="259">
                  <c:v>126.02188897296821</c:v>
                </c:pt>
                <c:pt idx="260">
                  <c:v>129.32292458551129</c:v>
                </c:pt>
                <c:pt idx="261">
                  <c:v>133.20649589438551</c:v>
                </c:pt>
                <c:pt idx="262">
                  <c:v>137.09006720325974</c:v>
                </c:pt>
                <c:pt idx="263">
                  <c:v>141.16781707757764</c:v>
                </c:pt>
                <c:pt idx="264">
                  <c:v>144.66303125556445</c:v>
                </c:pt>
                <c:pt idx="265">
                  <c:v>147.57570973722008</c:v>
                </c:pt>
                <c:pt idx="266">
                  <c:v>151.65345961153801</c:v>
                </c:pt>
                <c:pt idx="267">
                  <c:v>154.37195952774996</c:v>
                </c:pt>
                <c:pt idx="268">
                  <c:v>157.67299514029304</c:v>
                </c:pt>
                <c:pt idx="269">
                  <c:v>160.77985218739241</c:v>
                </c:pt>
                <c:pt idx="270">
                  <c:v>164.46924493082292</c:v>
                </c:pt>
                <c:pt idx="271">
                  <c:v>167.18774484703485</c:v>
                </c:pt>
                <c:pt idx="272">
                  <c:v>170.87713759046537</c:v>
                </c:pt>
                <c:pt idx="273">
                  <c:v>175.53742316111442</c:v>
                </c:pt>
                <c:pt idx="274">
                  <c:v>178.06174451188264</c:v>
                </c:pt>
                <c:pt idx="275">
                  <c:v>180.58606586265088</c:v>
                </c:pt>
                <c:pt idx="276">
                  <c:v>184.46963717152511</c:v>
                </c:pt>
                <c:pt idx="277">
                  <c:v>188.54738704584304</c:v>
                </c:pt>
                <c:pt idx="278">
                  <c:v>191.65424409294241</c:v>
                </c:pt>
                <c:pt idx="279">
                  <c:v>194.95527970548548</c:v>
                </c:pt>
                <c:pt idx="280">
                  <c:v>198.83885101435968</c:v>
                </c:pt>
                <c:pt idx="281">
                  <c:v>201.94570806145907</c:v>
                </c:pt>
                <c:pt idx="282">
                  <c:v>204.85838654311473</c:v>
                </c:pt>
                <c:pt idx="283">
                  <c:v>208.93613641743264</c:v>
                </c:pt>
                <c:pt idx="284">
                  <c:v>211.65463633364462</c:v>
                </c:pt>
                <c:pt idx="285">
                  <c:v>215.1498505116314</c:v>
                </c:pt>
                <c:pt idx="286">
                  <c:v>218.25670755873077</c:v>
                </c:pt>
                <c:pt idx="287">
                  <c:v>220.19849321316789</c:v>
                </c:pt>
                <c:pt idx="288">
                  <c:v>225.05295734926062</c:v>
                </c:pt>
                <c:pt idx="289">
                  <c:v>226.80056443825404</c:v>
                </c:pt>
                <c:pt idx="290">
                  <c:v>229.71324291990967</c:v>
                </c:pt>
                <c:pt idx="291">
                  <c:v>231.84920713979051</c:v>
                </c:pt>
                <c:pt idx="292">
                  <c:v>233.79099279422761</c:v>
                </c:pt>
                <c:pt idx="293">
                  <c:v>237.28620697221439</c:v>
                </c:pt>
                <c:pt idx="294">
                  <c:v>240.00470688842637</c:v>
                </c:pt>
                <c:pt idx="295">
                  <c:v>242.917385370082</c:v>
                </c:pt>
                <c:pt idx="296">
                  <c:v>245.63588528629393</c:v>
                </c:pt>
                <c:pt idx="297">
                  <c:v>248.93692089883706</c:v>
                </c:pt>
                <c:pt idx="298">
                  <c:v>252.04377794593643</c:v>
                </c:pt>
                <c:pt idx="299">
                  <c:v>254.76227786214835</c:v>
                </c:pt>
                <c:pt idx="300">
                  <c:v>258.06331347469148</c:v>
                </c:pt>
                <c:pt idx="301">
                  <c:v>260.19927769457229</c:v>
                </c:pt>
                <c:pt idx="302">
                  <c:v>263.50031330711533</c:v>
                </c:pt>
                <c:pt idx="303">
                  <c:v>266.21881322332729</c:v>
                </c:pt>
                <c:pt idx="304">
                  <c:v>268.93731313953924</c:v>
                </c:pt>
                <c:pt idx="305">
                  <c:v>271.0732773594201</c:v>
                </c:pt>
                <c:pt idx="306">
                  <c:v>272.62670588296976</c:v>
                </c:pt>
                <c:pt idx="307">
                  <c:v>275.53938436462539</c:v>
                </c:pt>
                <c:pt idx="308">
                  <c:v>277.86952714994993</c:v>
                </c:pt>
                <c:pt idx="309">
                  <c:v>280.39384850071821</c:v>
                </c:pt>
                <c:pt idx="310">
                  <c:v>282.14145558971154</c:v>
                </c:pt>
                <c:pt idx="311">
                  <c:v>284.2774198095924</c:v>
                </c:pt>
                <c:pt idx="312">
                  <c:v>286.60756259491694</c:v>
                </c:pt>
                <c:pt idx="313">
                  <c:v>289.52024107657257</c:v>
                </c:pt>
                <c:pt idx="314">
                  <c:v>291.65620529645338</c:v>
                </c:pt>
                <c:pt idx="315">
                  <c:v>293.79216951633418</c:v>
                </c:pt>
                <c:pt idx="316">
                  <c:v>296.51066943254619</c:v>
                </c:pt>
                <c:pt idx="317">
                  <c:v>298.45245508698326</c:v>
                </c:pt>
                <c:pt idx="318">
                  <c:v>300.20006217597665</c:v>
                </c:pt>
                <c:pt idx="319">
                  <c:v>301.94766926497005</c:v>
                </c:pt>
                <c:pt idx="320">
                  <c:v>304.08363348485085</c:v>
                </c:pt>
                <c:pt idx="321">
                  <c:v>306.41377627017539</c:v>
                </c:pt>
                <c:pt idx="322">
                  <c:v>308.35556192461246</c:v>
                </c:pt>
                <c:pt idx="323">
                  <c:v>310.49152614449332</c:v>
                </c:pt>
                <c:pt idx="324">
                  <c:v>312.23913323348671</c:v>
                </c:pt>
                <c:pt idx="325">
                  <c:v>312.23913323348671</c:v>
                </c:pt>
                <c:pt idx="326">
                  <c:v>312.23913323348671</c:v>
                </c:pt>
                <c:pt idx="327">
                  <c:v>318.64702589312913</c:v>
                </c:pt>
                <c:pt idx="328">
                  <c:v>322.72477576744711</c:v>
                </c:pt>
                <c:pt idx="329">
                  <c:v>325.05491855277165</c:v>
                </c:pt>
                <c:pt idx="330">
                  <c:v>326.02581137999016</c:v>
                </c:pt>
                <c:pt idx="331">
                  <c:v>328.16177559987102</c:v>
                </c:pt>
                <c:pt idx="332">
                  <c:v>328.16177559987102</c:v>
                </c:pt>
                <c:pt idx="333">
                  <c:v>333.01623973596378</c:v>
                </c:pt>
                <c:pt idx="334">
                  <c:v>335.15220395584458</c:v>
                </c:pt>
                <c:pt idx="335">
                  <c:v>336.12309678306315</c:v>
                </c:pt>
                <c:pt idx="336">
                  <c:v>337.6765253066128</c:v>
                </c:pt>
                <c:pt idx="337">
                  <c:v>341.17173948459964</c:v>
                </c:pt>
                <c:pt idx="338">
                  <c:v>344.27859653169901</c:v>
                </c:pt>
                <c:pt idx="339">
                  <c:v>344.27859653169901</c:v>
                </c:pt>
                <c:pt idx="340">
                  <c:v>351.46320345311625</c:v>
                </c:pt>
                <c:pt idx="341">
                  <c:v>354.37588193477194</c:v>
                </c:pt>
                <c:pt idx="342">
                  <c:v>358.45363180908987</c:v>
                </c:pt>
                <c:pt idx="343">
                  <c:v>361.94884598707665</c:v>
                </c:pt>
                <c:pt idx="344">
                  <c:v>365.44406016506343</c:v>
                </c:pt>
                <c:pt idx="345">
                  <c:v>367.96838151583165</c:v>
                </c:pt>
                <c:pt idx="346">
                  <c:v>371.46359569381849</c:v>
                </c:pt>
                <c:pt idx="347">
                  <c:v>373.01702421736815</c:v>
                </c:pt>
                <c:pt idx="348">
                  <c:v>375.92970269902378</c:v>
                </c:pt>
                <c:pt idx="349">
                  <c:v>379.81327400789803</c:v>
                </c:pt>
                <c:pt idx="350">
                  <c:v>381.94923822777884</c:v>
                </c:pt>
                <c:pt idx="351">
                  <c:v>384.47355957854705</c:v>
                </c:pt>
                <c:pt idx="352">
                  <c:v>387.58041662564648</c:v>
                </c:pt>
                <c:pt idx="353">
                  <c:v>390.49309510730211</c:v>
                </c:pt>
                <c:pt idx="354">
                  <c:v>392.82323789262665</c:v>
                </c:pt>
                <c:pt idx="355">
                  <c:v>395.54173780883855</c:v>
                </c:pt>
                <c:pt idx="356">
                  <c:v>398.2602377250505</c:v>
                </c:pt>
                <c:pt idx="357">
                  <c:v>400.97873764126251</c:v>
                </c:pt>
                <c:pt idx="358">
                  <c:v>405.05648751558044</c:v>
                </c:pt>
                <c:pt idx="359">
                  <c:v>408.35752312812349</c:v>
                </c:pt>
                <c:pt idx="360">
                  <c:v>411.07602304433544</c:v>
                </c:pt>
                <c:pt idx="361">
                  <c:v>414.37705865687849</c:v>
                </c:pt>
                <c:pt idx="362">
                  <c:v>416.31884431131562</c:v>
                </c:pt>
                <c:pt idx="363">
                  <c:v>418.64898709664016</c:v>
                </c:pt>
                <c:pt idx="364">
                  <c:v>421.56166557829579</c:v>
                </c:pt>
                <c:pt idx="365">
                  <c:v>424.2801654945078</c:v>
                </c:pt>
                <c:pt idx="366">
                  <c:v>425.83359401805745</c:v>
                </c:pt>
                <c:pt idx="367">
                  <c:v>428.16373680338199</c:v>
                </c:pt>
                <c:pt idx="368">
                  <c:v>430.68805815415021</c:v>
                </c:pt>
                <c:pt idx="369">
                  <c:v>432.82402237403102</c:v>
                </c:pt>
                <c:pt idx="370">
                  <c:v>436.51341511746153</c:v>
                </c:pt>
                <c:pt idx="371">
                  <c:v>440.20280786089199</c:v>
                </c:pt>
                <c:pt idx="372">
                  <c:v>443.89220060432251</c:v>
                </c:pt>
                <c:pt idx="373">
                  <c:v>447.58159334775303</c:v>
                </c:pt>
                <c:pt idx="374">
                  <c:v>450.88262896029613</c:v>
                </c:pt>
                <c:pt idx="375">
                  <c:v>453.9894860073955</c:v>
                </c:pt>
                <c:pt idx="376">
                  <c:v>456.90216448905113</c:v>
                </c:pt>
                <c:pt idx="377">
                  <c:v>459.62066440526314</c:v>
                </c:pt>
                <c:pt idx="378">
                  <c:v>462.92170001780619</c:v>
                </c:pt>
                <c:pt idx="379">
                  <c:v>466.22273563034923</c:v>
                </c:pt>
                <c:pt idx="380">
                  <c:v>469.13541411200492</c:v>
                </c:pt>
                <c:pt idx="381">
                  <c:v>474.3782353789851</c:v>
                </c:pt>
                <c:pt idx="382">
                  <c:v>475.54330677164734</c:v>
                </c:pt>
                <c:pt idx="383">
                  <c:v>477.29091386064079</c:v>
                </c:pt>
                <c:pt idx="384">
                  <c:v>480.9803066040713</c:v>
                </c:pt>
                <c:pt idx="385">
                  <c:v>483.89298508572693</c:v>
                </c:pt>
                <c:pt idx="386">
                  <c:v>486.61148500193883</c:v>
                </c:pt>
                <c:pt idx="387">
                  <c:v>488.94162778726337</c:v>
                </c:pt>
                <c:pt idx="388">
                  <c:v>491.66012770347538</c:v>
                </c:pt>
                <c:pt idx="389">
                  <c:v>493.79609192335619</c:v>
                </c:pt>
                <c:pt idx="390">
                  <c:v>496.70877040501182</c:v>
                </c:pt>
                <c:pt idx="391">
                  <c:v>498.45637749400521</c:v>
                </c:pt>
                <c:pt idx="392">
                  <c:v>501.75741310654837</c:v>
                </c:pt>
                <c:pt idx="393">
                  <c:v>504.67009158820395</c:v>
                </c:pt>
                <c:pt idx="394">
                  <c:v>505.64098441542257</c:v>
                </c:pt>
                <c:pt idx="395">
                  <c:v>507.19441293897216</c:v>
                </c:pt>
                <c:pt idx="396">
                  <c:v>510.10709142062791</c:v>
                </c:pt>
                <c:pt idx="397">
                  <c:v>511.46634137873377</c:v>
                </c:pt>
                <c:pt idx="398">
                  <c:v>512.82559133683981</c:v>
                </c:pt>
                <c:pt idx="399">
                  <c:v>514.5731984258332</c:v>
                </c:pt>
                <c:pt idx="400">
                  <c:v>516.90334121115768</c:v>
                </c:pt>
                <c:pt idx="401">
                  <c:v>518.84512686559481</c:v>
                </c:pt>
                <c:pt idx="402">
                  <c:v>520.39855538914458</c:v>
                </c:pt>
                <c:pt idx="403">
                  <c:v>521.7578053472505</c:v>
                </c:pt>
                <c:pt idx="404">
                  <c:v>522.72869817446906</c:v>
                </c:pt>
                <c:pt idx="405">
                  <c:v>523.89376956713136</c:v>
                </c:pt>
                <c:pt idx="406">
                  <c:v>524.47630526346245</c:v>
                </c:pt>
                <c:pt idx="407">
                  <c:v>526.22391235245584</c:v>
                </c:pt>
                <c:pt idx="408">
                  <c:v>527.00062661423067</c:v>
                </c:pt>
                <c:pt idx="409">
                  <c:v>528.74823370322406</c:v>
                </c:pt>
                <c:pt idx="410">
                  <c:v>528.74823370322406</c:v>
                </c:pt>
                <c:pt idx="411">
                  <c:v>530.10748366133009</c:v>
                </c:pt>
                <c:pt idx="412">
                  <c:v>531.46673361943601</c:v>
                </c:pt>
                <c:pt idx="413">
                  <c:v>533.02016214298567</c:v>
                </c:pt>
                <c:pt idx="414">
                  <c:v>535.15612636286653</c:v>
                </c:pt>
                <c:pt idx="415">
                  <c:v>536.51537632097256</c:v>
                </c:pt>
                <c:pt idx="416">
                  <c:v>538.06880484452222</c:v>
                </c:pt>
                <c:pt idx="417">
                  <c:v>539.2338762371844</c:v>
                </c:pt>
                <c:pt idx="418">
                  <c:v>540.20476906440308</c:v>
                </c:pt>
                <c:pt idx="419">
                  <c:v>540.78730476073417</c:v>
                </c:pt>
                <c:pt idx="420">
                  <c:v>542.34073328428383</c:v>
                </c:pt>
                <c:pt idx="421">
                  <c:v>542.92326898061492</c:v>
                </c:pt>
                <c:pt idx="422">
                  <c:v>543.69998324238975</c:v>
                </c:pt>
                <c:pt idx="423">
                  <c:v>544.28251893872095</c:v>
                </c:pt>
                <c:pt idx="424">
                  <c:v>544.86505463505205</c:v>
                </c:pt>
                <c:pt idx="425">
                  <c:v>546.03012602771423</c:v>
                </c:pt>
                <c:pt idx="426">
                  <c:v>547.583554551264</c:v>
                </c:pt>
                <c:pt idx="427">
                  <c:v>548.36026881303894</c:v>
                </c:pt>
                <c:pt idx="428">
                  <c:v>549.33116164025739</c:v>
                </c:pt>
                <c:pt idx="429">
                  <c:v>550.10787590203222</c:v>
                </c:pt>
                <c:pt idx="430">
                  <c:v>550.49623303291969</c:v>
                </c:pt>
                <c:pt idx="431">
                  <c:v>551.07876872925078</c:v>
                </c:pt>
                <c:pt idx="432">
                  <c:v>551.66130442558187</c:v>
                </c:pt>
                <c:pt idx="433">
                  <c:v>553.02055438368791</c:v>
                </c:pt>
                <c:pt idx="434">
                  <c:v>553.79726864546274</c:v>
                </c:pt>
                <c:pt idx="435">
                  <c:v>555.15651860356877</c:v>
                </c:pt>
                <c:pt idx="436">
                  <c:v>555.73905429989986</c:v>
                </c:pt>
                <c:pt idx="437">
                  <c:v>556.70994712711843</c:v>
                </c:pt>
                <c:pt idx="438">
                  <c:v>558.26337565066808</c:v>
                </c:pt>
                <c:pt idx="439">
                  <c:v>559.42844704333038</c:v>
                </c:pt>
                <c:pt idx="440">
                  <c:v>560.39933987054894</c:v>
                </c:pt>
                <c:pt idx="441">
                  <c:v>561.37023269776751</c:v>
                </c:pt>
                <c:pt idx="442">
                  <c:v>561.9527683940986</c:v>
                </c:pt>
                <c:pt idx="443">
                  <c:v>562.34112552498607</c:v>
                </c:pt>
                <c:pt idx="444">
                  <c:v>562.5353040904298</c:v>
                </c:pt>
                <c:pt idx="445">
                  <c:v>563.1178397867609</c:v>
                </c:pt>
                <c:pt idx="446">
                  <c:v>563.89455404853572</c:v>
                </c:pt>
                <c:pt idx="447">
                  <c:v>564.67126831031055</c:v>
                </c:pt>
                <c:pt idx="448">
                  <c:v>565.83633970297274</c:v>
                </c:pt>
                <c:pt idx="449">
                  <c:v>567.58394679196624</c:v>
                </c:pt>
                <c:pt idx="450">
                  <c:v>569.1373753155159</c:v>
                </c:pt>
                <c:pt idx="451">
                  <c:v>570.10826814273446</c:v>
                </c:pt>
                <c:pt idx="452">
                  <c:v>571.27333953539676</c:v>
                </c:pt>
                <c:pt idx="453">
                  <c:v>572.63258949350268</c:v>
                </c:pt>
                <c:pt idx="454">
                  <c:v>574.18601801705233</c:v>
                </c:pt>
                <c:pt idx="455">
                  <c:v>575.7394465406021</c:v>
                </c:pt>
                <c:pt idx="456">
                  <c:v>576.71033936782067</c:v>
                </c:pt>
                <c:pt idx="457">
                  <c:v>577.48705362959549</c:v>
                </c:pt>
                <c:pt idx="458">
                  <c:v>578.84630358770141</c:v>
                </c:pt>
                <c:pt idx="459">
                  <c:v>579.23466071858888</c:v>
                </c:pt>
                <c:pt idx="460">
                  <c:v>580.98226780758228</c:v>
                </c:pt>
                <c:pt idx="461">
                  <c:v>582.53569633113193</c:v>
                </c:pt>
                <c:pt idx="462">
                  <c:v>582.53569633113193</c:v>
                </c:pt>
                <c:pt idx="463">
                  <c:v>582.53569633113193</c:v>
                </c:pt>
                <c:pt idx="464">
                  <c:v>586.03091050911871</c:v>
                </c:pt>
                <c:pt idx="465">
                  <c:v>587.19598190178101</c:v>
                </c:pt>
                <c:pt idx="466">
                  <c:v>588.3610532944432</c:v>
                </c:pt>
                <c:pt idx="467">
                  <c:v>589.52612468710549</c:v>
                </c:pt>
                <c:pt idx="468">
                  <c:v>591.07955321065526</c:v>
                </c:pt>
                <c:pt idx="469">
                  <c:v>593.02133886509239</c:v>
                </c:pt>
                <c:pt idx="470">
                  <c:v>595.15730308497314</c:v>
                </c:pt>
                <c:pt idx="471">
                  <c:v>596.32237447763532</c:v>
                </c:pt>
                <c:pt idx="472">
                  <c:v>598.84669582840365</c:v>
                </c:pt>
                <c:pt idx="473">
                  <c:v>600.20594578650957</c:v>
                </c:pt>
                <c:pt idx="474">
                  <c:v>601.75937431005934</c:v>
                </c:pt>
                <c:pt idx="475">
                  <c:v>602.73026713727779</c:v>
                </c:pt>
                <c:pt idx="476">
                  <c:v>604.86623135715865</c:v>
                </c:pt>
                <c:pt idx="477">
                  <c:v>606.80801701159567</c:v>
                </c:pt>
                <c:pt idx="478">
                  <c:v>608.94398123147664</c:v>
                </c:pt>
                <c:pt idx="479">
                  <c:v>610.30323118958256</c:v>
                </c:pt>
                <c:pt idx="480">
                  <c:v>613.21590967123825</c:v>
                </c:pt>
                <c:pt idx="481">
                  <c:v>615.15769532567538</c:v>
                </c:pt>
                <c:pt idx="482">
                  <c:v>618.65290950366204</c:v>
                </c:pt>
                <c:pt idx="483">
                  <c:v>621.75976655076147</c:v>
                </c:pt>
                <c:pt idx="484">
                  <c:v>624.67244503241716</c:v>
                </c:pt>
                <c:pt idx="485">
                  <c:v>627.39094494862911</c:v>
                </c:pt>
                <c:pt idx="486">
                  <c:v>631.85705195383446</c:v>
                </c:pt>
                <c:pt idx="487">
                  <c:v>634.18719473915894</c:v>
                </c:pt>
                <c:pt idx="488">
                  <c:v>638.84748030980802</c:v>
                </c:pt>
                <c:pt idx="489">
                  <c:v>642.73105161868216</c:v>
                </c:pt>
                <c:pt idx="490">
                  <c:v>645.83790866578158</c:v>
                </c:pt>
                <c:pt idx="491">
                  <c:v>648.75058714743727</c:v>
                </c:pt>
                <c:pt idx="492">
                  <c:v>653.41087271808624</c:v>
                </c:pt>
                <c:pt idx="493">
                  <c:v>657.48862259240423</c:v>
                </c:pt>
                <c:pt idx="494">
                  <c:v>661.95472959760957</c:v>
                </c:pt>
                <c:pt idx="495">
                  <c:v>666.03247947192756</c:v>
                </c:pt>
                <c:pt idx="496">
                  <c:v>671.081122173464</c:v>
                </c:pt>
                <c:pt idx="497">
                  <c:v>676.12976487500055</c:v>
                </c:pt>
                <c:pt idx="498">
                  <c:v>682.34347896919928</c:v>
                </c:pt>
                <c:pt idx="499">
                  <c:v>688.75137162884164</c:v>
                </c:pt>
                <c:pt idx="500">
                  <c:v>693.41165719949072</c:v>
                </c:pt>
                <c:pt idx="501">
                  <c:v>697.68358563925233</c:v>
                </c:pt>
                <c:pt idx="502">
                  <c:v>703.89729973345106</c:v>
                </c:pt>
                <c:pt idx="503">
                  <c:v>713.21787087474922</c:v>
                </c:pt>
                <c:pt idx="504">
                  <c:v>717.68397787995457</c:v>
                </c:pt>
                <c:pt idx="505">
                  <c:v>725.45112049770296</c:v>
                </c:pt>
                <c:pt idx="506">
                  <c:v>731.0822988955706</c:v>
                </c:pt>
                <c:pt idx="507">
                  <c:v>737.29601298976934</c:v>
                </c:pt>
                <c:pt idx="508">
                  <c:v>741.76211999497468</c:v>
                </c:pt>
                <c:pt idx="509">
                  <c:v>747.39329839284233</c:v>
                </c:pt>
                <c:pt idx="510">
                  <c:v>752.83029822526623</c:v>
                </c:pt>
                <c:pt idx="511">
                  <c:v>758.84983375402112</c:v>
                </c:pt>
                <c:pt idx="512">
                  <c:v>762.92758362833911</c:v>
                </c:pt>
                <c:pt idx="513">
                  <c:v>769.33547628798158</c:v>
                </c:pt>
                <c:pt idx="514">
                  <c:v>775.35501181673669</c:v>
                </c:pt>
                <c:pt idx="515">
                  <c:v>780.98619021460422</c:v>
                </c:pt>
                <c:pt idx="516">
                  <c:v>784.67558295803474</c:v>
                </c:pt>
                <c:pt idx="517">
                  <c:v>791.0834756176771</c:v>
                </c:pt>
                <c:pt idx="518">
                  <c:v>795.74376118832629</c:v>
                </c:pt>
                <c:pt idx="519">
                  <c:v>800.79240388986273</c:v>
                </c:pt>
                <c:pt idx="520">
                  <c:v>806.42358228773026</c:v>
                </c:pt>
                <c:pt idx="521">
                  <c:v>810.69551072749198</c:v>
                </c:pt>
                <c:pt idx="522">
                  <c:v>816.52086769080324</c:v>
                </c:pt>
                <c:pt idx="523">
                  <c:v>820.98697469600859</c:v>
                </c:pt>
                <c:pt idx="524">
                  <c:v>825.45308170121393</c:v>
                </c:pt>
                <c:pt idx="525">
                  <c:v>830.6959029681941</c:v>
                </c:pt>
                <c:pt idx="526">
                  <c:v>834.57947427706836</c:v>
                </c:pt>
                <c:pt idx="527">
                  <c:v>839.23975984771744</c:v>
                </c:pt>
                <c:pt idx="528">
                  <c:v>843.9000454183664</c:v>
                </c:pt>
                <c:pt idx="529">
                  <c:v>848.36615242357186</c:v>
                </c:pt>
                <c:pt idx="530">
                  <c:v>852.05554516700226</c:v>
                </c:pt>
                <c:pt idx="531">
                  <c:v>855.74493791043278</c:v>
                </c:pt>
                <c:pt idx="532">
                  <c:v>861.57029487374416</c:v>
                </c:pt>
                <c:pt idx="533">
                  <c:v>865.84222331350577</c:v>
                </c:pt>
                <c:pt idx="534">
                  <c:v>868.56072322971772</c:v>
                </c:pt>
                <c:pt idx="535">
                  <c:v>871.86175884226077</c:v>
                </c:pt>
                <c:pt idx="536">
                  <c:v>874.96861588936019</c:v>
                </c:pt>
                <c:pt idx="537">
                  <c:v>879.62890146000916</c:v>
                </c:pt>
                <c:pt idx="538">
                  <c:v>882.73575850710859</c:v>
                </c:pt>
                <c:pt idx="539">
                  <c:v>886.81350838142657</c:v>
                </c:pt>
                <c:pt idx="540">
                  <c:v>889.53200829763841</c:v>
                </c:pt>
                <c:pt idx="541">
                  <c:v>893.6097581719564</c:v>
                </c:pt>
                <c:pt idx="542">
                  <c:v>895.93990095728088</c:v>
                </c:pt>
                <c:pt idx="543">
                  <c:v>898.85257943893657</c:v>
                </c:pt>
                <c:pt idx="544">
                  <c:v>902.54197218236698</c:v>
                </c:pt>
                <c:pt idx="545">
                  <c:v>905.06629353313531</c:v>
                </c:pt>
                <c:pt idx="546">
                  <c:v>906.23136492579761</c:v>
                </c:pt>
                <c:pt idx="547">
                  <c:v>907.59061488390353</c:v>
                </c:pt>
                <c:pt idx="548">
                  <c:v>909.92075766922812</c:v>
                </c:pt>
                <c:pt idx="549">
                  <c:v>913.22179328177117</c:v>
                </c:pt>
                <c:pt idx="550">
                  <c:v>916.13447176342686</c:v>
                </c:pt>
                <c:pt idx="551">
                  <c:v>917.68790028697651</c:v>
                </c:pt>
                <c:pt idx="552">
                  <c:v>920.40640020318847</c:v>
                </c:pt>
                <c:pt idx="553">
                  <c:v>922.93072155395669</c:v>
                </c:pt>
                <c:pt idx="554">
                  <c:v>924.28997151206261</c:v>
                </c:pt>
                <c:pt idx="555">
                  <c:v>926.81429286283083</c:v>
                </c:pt>
                <c:pt idx="556">
                  <c:v>929.33861421359916</c:v>
                </c:pt>
                <c:pt idx="557">
                  <c:v>930.89204273714881</c:v>
                </c:pt>
                <c:pt idx="558">
                  <c:v>934.38725691513559</c:v>
                </c:pt>
                <c:pt idx="559">
                  <c:v>937.68829252767875</c:v>
                </c:pt>
                <c:pt idx="560">
                  <c:v>940.21261387844697</c:v>
                </c:pt>
                <c:pt idx="561">
                  <c:v>943.12529236010255</c:v>
                </c:pt>
                <c:pt idx="562">
                  <c:v>946.42632797264571</c:v>
                </c:pt>
                <c:pt idx="563">
                  <c:v>947.59139936530801</c:v>
                </c:pt>
                <c:pt idx="564">
                  <c:v>950.50407784696358</c:v>
                </c:pt>
                <c:pt idx="565">
                  <c:v>952.64004206684444</c:v>
                </c:pt>
                <c:pt idx="566">
                  <c:v>954.38764915583783</c:v>
                </c:pt>
                <c:pt idx="567">
                  <c:v>956.32943481027496</c:v>
                </c:pt>
                <c:pt idx="568">
                  <c:v>957.88286333382462</c:v>
                </c:pt>
                <c:pt idx="569">
                  <c:v>959.43629185737427</c:v>
                </c:pt>
                <c:pt idx="570">
                  <c:v>960.98972038092393</c:v>
                </c:pt>
                <c:pt idx="571">
                  <c:v>964.29075599346709</c:v>
                </c:pt>
                <c:pt idx="572">
                  <c:v>967.20343447512266</c:v>
                </c:pt>
                <c:pt idx="573">
                  <c:v>968.36850586778496</c:v>
                </c:pt>
                <c:pt idx="574">
                  <c:v>970.31029152222209</c:v>
                </c:pt>
                <c:pt idx="575">
                  <c:v>973.4171485693214</c:v>
                </c:pt>
                <c:pt idx="576">
                  <c:v>976.71818418186456</c:v>
                </c:pt>
                <c:pt idx="577">
                  <c:v>979.04832696718915</c:v>
                </c:pt>
                <c:pt idx="578">
                  <c:v>980.21339835985134</c:v>
                </c:pt>
                <c:pt idx="579">
                  <c:v>982.34936257973209</c:v>
                </c:pt>
                <c:pt idx="580">
                  <c:v>984.48532679961295</c:v>
                </c:pt>
                <c:pt idx="581">
                  <c:v>987.78636241215611</c:v>
                </c:pt>
                <c:pt idx="582">
                  <c:v>991.86411228647398</c:v>
                </c:pt>
                <c:pt idx="583">
                  <c:v>994.97096933357318</c:v>
                </c:pt>
                <c:pt idx="584">
                  <c:v>997.30111211889789</c:v>
                </c:pt>
                <c:pt idx="585">
                  <c:v>998.85454064244743</c:v>
                </c:pt>
                <c:pt idx="586">
                  <c:v>1002.3497548204343</c:v>
                </c:pt>
                <c:pt idx="587">
                  <c:v>1003.7090047785404</c:v>
                </c:pt>
                <c:pt idx="588">
                  <c:v>1006.8158618256396</c:v>
                </c:pt>
                <c:pt idx="589">
                  <c:v>1009.5343617418516</c:v>
                </c:pt>
                <c:pt idx="590">
                  <c:v>1011.8645045271762</c:v>
                </c:pt>
                <c:pt idx="591">
                  <c:v>1014.5830044433881</c:v>
                </c:pt>
                <c:pt idx="592">
                  <c:v>1016.7189686632689</c:v>
                </c:pt>
                <c:pt idx="593">
                  <c:v>1020.4083614066994</c:v>
                </c:pt>
                <c:pt idx="594">
                  <c:v>1023.1268613229113</c:v>
                </c:pt>
                <c:pt idx="595">
                  <c:v>1026.0395398045671</c:v>
                </c:pt>
                <c:pt idx="596">
                  <c:v>1028.3696825898917</c:v>
                </c:pt>
                <c:pt idx="597">
                  <c:v>1031.476539636991</c:v>
                </c:pt>
                <c:pt idx="598">
                  <c:v>1034.9717538149775</c:v>
                </c:pt>
                <c:pt idx="599">
                  <c:v>1037.3018966003024</c:v>
                </c:pt>
                <c:pt idx="600">
                  <c:v>1040.9912893437329</c:v>
                </c:pt>
                <c:pt idx="601">
                  <c:v>1044.2923249562759</c:v>
                </c:pt>
                <c:pt idx="602">
                  <c:v>1047.399182003375</c:v>
                </c:pt>
                <c:pt idx="603">
                  <c:v>1051.8652890085807</c:v>
                </c:pt>
                <c:pt idx="604">
                  <c:v>1054.5837889247925</c:v>
                </c:pt>
                <c:pt idx="605">
                  <c:v>1059.632431626329</c:v>
                </c:pt>
                <c:pt idx="606">
                  <c:v>1062.3509315425408</c:v>
                </c:pt>
                <c:pt idx="607">
                  <c:v>1066.4286814168588</c:v>
                </c:pt>
                <c:pt idx="608">
                  <c:v>1069.1471813330709</c:v>
                </c:pt>
                <c:pt idx="609">
                  <c:v>1072.4482169456139</c:v>
                </c:pt>
                <c:pt idx="610">
                  <c:v>1075.749252558157</c:v>
                </c:pt>
                <c:pt idx="611">
                  <c:v>1081.1862523905809</c:v>
                </c:pt>
                <c:pt idx="612">
                  <c:v>1086.0407165266736</c:v>
                </c:pt>
                <c:pt idx="613">
                  <c:v>1090.8951806627663</c:v>
                </c:pt>
                <c:pt idx="614">
                  <c:v>1095.5554662334155</c:v>
                </c:pt>
                <c:pt idx="615">
                  <c:v>1101.5750017621706</c:v>
                </c:pt>
                <c:pt idx="616">
                  <c:v>1107.206180160038</c:v>
                </c:pt>
                <c:pt idx="617">
                  <c:v>1110.8955729034685</c:v>
                </c:pt>
                <c:pt idx="618">
                  <c:v>1117.3034655631111</c:v>
                </c:pt>
                <c:pt idx="619">
                  <c:v>1122.3521082646475</c:v>
                </c:pt>
                <c:pt idx="620">
                  <c:v>1127.2065724007402</c:v>
                </c:pt>
                <c:pt idx="621">
                  <c:v>1132.4493936677204</c:v>
                </c:pt>
                <c:pt idx="622">
                  <c:v>1136.1387864111509</c:v>
                </c:pt>
                <c:pt idx="623">
                  <c:v>1143.517571898012</c:v>
                </c:pt>
                <c:pt idx="624">
                  <c:v>1149.3429288613233</c:v>
                </c:pt>
                <c:pt idx="625">
                  <c:v>1155.1682858246347</c:v>
                </c:pt>
                <c:pt idx="626">
                  <c:v>1163.3237855732705</c:v>
                </c:pt>
                <c:pt idx="627">
                  <c:v>1169.5374996674693</c:v>
                </c:pt>
                <c:pt idx="628">
                  <c:v>1175.9453923271117</c:v>
                </c:pt>
                <c:pt idx="629">
                  <c:v>1184.1008920757474</c:v>
                </c:pt>
                <c:pt idx="630">
                  <c:v>1189.9262490390588</c:v>
                </c:pt>
                <c:pt idx="631">
                  <c:v>1197.6933916568073</c:v>
                </c:pt>
                <c:pt idx="632">
                  <c:v>1201.7711415311253</c:v>
                </c:pt>
                <c:pt idx="633">
                  <c:v>1206.625605667218</c:v>
                </c:pt>
                <c:pt idx="634">
                  <c:v>1213.4218554577478</c:v>
                </c:pt>
                <c:pt idx="635">
                  <c:v>1218.8588552901717</c:v>
                </c:pt>
                <c:pt idx="636">
                  <c:v>1226.4318193424765</c:v>
                </c:pt>
                <c:pt idx="637">
                  <c:v>1232.8397120021189</c:v>
                </c:pt>
                <c:pt idx="638">
                  <c:v>1240.0243189235362</c:v>
                </c:pt>
                <c:pt idx="639">
                  <c:v>1245.2671401905163</c:v>
                </c:pt>
                <c:pt idx="640">
                  <c:v>1250.7041400229402</c:v>
                </c:pt>
                <c:pt idx="641">
                  <c:v>1255.9469612899204</c:v>
                </c:pt>
                <c:pt idx="642">
                  <c:v>1260.9956039914568</c:v>
                </c:pt>
                <c:pt idx="643">
                  <c:v>1266.4326038238808</c:v>
                </c:pt>
                <c:pt idx="644">
                  <c:v>1272.4521393526359</c:v>
                </c:pt>
                <c:pt idx="645">
                  <c:v>1278.4716748813908</c:v>
                </c:pt>
                <c:pt idx="646">
                  <c:v>1283.9086747138149</c:v>
                </c:pt>
                <c:pt idx="647">
                  <c:v>1289.5398531116823</c:v>
                </c:pt>
                <c:pt idx="648">
                  <c:v>1294.0059601168878</c:v>
                </c:pt>
                <c:pt idx="649">
                  <c:v>1300.6080313419739</c:v>
                </c:pt>
                <c:pt idx="650">
                  <c:v>1304.4916026508481</c:v>
                </c:pt>
                <c:pt idx="651">
                  <c:v>1309.5402453523845</c:v>
                </c:pt>
                <c:pt idx="652">
                  <c:v>1314.7830666193647</c:v>
                </c:pt>
                <c:pt idx="653">
                  <c:v>1319.8317093209014</c:v>
                </c:pt>
                <c:pt idx="654">
                  <c:v>1324.1036377606629</c:v>
                </c:pt>
                <c:pt idx="655">
                  <c:v>1327.4046733732062</c:v>
                </c:pt>
                <c:pt idx="656">
                  <c:v>1331.4824232475239</c:v>
                </c:pt>
                <c:pt idx="657">
                  <c:v>1335.9485302527294</c:v>
                </c:pt>
                <c:pt idx="658">
                  <c:v>1338.8612087343847</c:v>
                </c:pt>
                <c:pt idx="659">
                  <c:v>1345.0749228285836</c:v>
                </c:pt>
                <c:pt idx="660">
                  <c:v>1348.7643155720141</c:v>
                </c:pt>
                <c:pt idx="661">
                  <c:v>1351.4828154882259</c:v>
                </c:pt>
                <c:pt idx="662">
                  <c:v>1354.201315404438</c:v>
                </c:pt>
                <c:pt idx="663">
                  <c:v>1355.9489224934316</c:v>
                </c:pt>
                <c:pt idx="664">
                  <c:v>1358.6674224096432</c:v>
                </c:pt>
                <c:pt idx="665">
                  <c:v>1360.8033866295243</c:v>
                </c:pt>
                <c:pt idx="666">
                  <c:v>1363.3277079802924</c:v>
                </c:pt>
                <c:pt idx="667">
                  <c:v>1364.8811365038421</c:v>
                </c:pt>
                <c:pt idx="668">
                  <c:v>1364.8811365038421</c:v>
                </c:pt>
                <c:pt idx="669">
                  <c:v>1364.8811365038421</c:v>
                </c:pt>
                <c:pt idx="670">
                  <c:v>1374.395886210584</c:v>
                </c:pt>
                <c:pt idx="671">
                  <c:v>1377.3085646922395</c:v>
                </c:pt>
                <c:pt idx="672">
                  <c:v>1380.8037788702266</c:v>
                </c:pt>
                <c:pt idx="673">
                  <c:v>1383.3281002209947</c:v>
                </c:pt>
                <c:pt idx="674">
                  <c:v>1385.2698858754318</c:v>
                </c:pt>
                <c:pt idx="675">
                  <c:v>1385.2698858754318</c:v>
                </c:pt>
                <c:pt idx="676">
                  <c:v>1389.5418143151935</c:v>
                </c:pt>
                <c:pt idx="677">
                  <c:v>1391.0952428387429</c:v>
                </c:pt>
                <c:pt idx="678">
                  <c:v>1393.4253856240675</c:v>
                </c:pt>
                <c:pt idx="679">
                  <c:v>1394.7846355821735</c:v>
                </c:pt>
                <c:pt idx="680">
                  <c:v>1396.1438855402794</c:v>
                </c:pt>
                <c:pt idx="681">
                  <c:v>1397.5031354983855</c:v>
                </c:pt>
                <c:pt idx="682">
                  <c:v>1398.8623854564914</c:v>
                </c:pt>
                <c:pt idx="683">
                  <c:v>1400.8041711109286</c:v>
                </c:pt>
                <c:pt idx="684">
                  <c:v>1402.551778199922</c:v>
                </c:pt>
                <c:pt idx="685">
                  <c:v>1404.1052067234716</c:v>
                </c:pt>
                <c:pt idx="686">
                  <c:v>1406.0469923779087</c:v>
                </c:pt>
                <c:pt idx="687">
                  <c:v>1407.4062423360147</c:v>
                </c:pt>
                <c:pt idx="688">
                  <c:v>1407.9887780323459</c:v>
                </c:pt>
                <c:pt idx="689">
                  <c:v>1407.9887780323459</c:v>
                </c:pt>
                <c:pt idx="690">
                  <c:v>1407.9887780323459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5F-4E07-9CF7-287B372067CA}"/>
            </c:ext>
          </c:extLst>
        </c:ser>
        <c:ser>
          <c:idx val="6"/>
          <c:order val="6"/>
          <c:tx>
            <c:strRef>
              <c:f>'Mortalidad Grulac fin'!$A$35</c:f>
              <c:strCache>
                <c:ptCount val="1"/>
                <c:pt idx="0">
                  <c:v>Cuba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fin'!$B$35:$ZP$35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8.8352374006201453E-2</c:v>
                </c:pt>
                <c:pt idx="77">
                  <c:v>8.8352374006201453E-2</c:v>
                </c:pt>
                <c:pt idx="78">
                  <c:v>8.8352374006201453E-2</c:v>
                </c:pt>
                <c:pt idx="79">
                  <c:v>8.8352374006201453E-2</c:v>
                </c:pt>
                <c:pt idx="80">
                  <c:v>8.8352374006201453E-2</c:v>
                </c:pt>
                <c:pt idx="81">
                  <c:v>8.8352374006201453E-2</c:v>
                </c:pt>
                <c:pt idx="82">
                  <c:v>8.8352374006201453E-2</c:v>
                </c:pt>
                <c:pt idx="83">
                  <c:v>8.8352374006201453E-2</c:v>
                </c:pt>
                <c:pt idx="84">
                  <c:v>8.8352374006201453E-2</c:v>
                </c:pt>
                <c:pt idx="85">
                  <c:v>0.17670474801240291</c:v>
                </c:pt>
                <c:pt idx="86">
                  <c:v>0.26505712201860432</c:v>
                </c:pt>
                <c:pt idx="87">
                  <c:v>0.26505712201860432</c:v>
                </c:pt>
                <c:pt idx="88">
                  <c:v>0.35340949602480581</c:v>
                </c:pt>
                <c:pt idx="89">
                  <c:v>0.53011424403720864</c:v>
                </c:pt>
                <c:pt idx="90">
                  <c:v>0.53011424403720864</c:v>
                </c:pt>
                <c:pt idx="91">
                  <c:v>0.53011424403720864</c:v>
                </c:pt>
                <c:pt idx="92">
                  <c:v>0.53011424403720864</c:v>
                </c:pt>
                <c:pt idx="93">
                  <c:v>0.53011424403720864</c:v>
                </c:pt>
                <c:pt idx="94">
                  <c:v>0.70681899204961163</c:v>
                </c:pt>
                <c:pt idx="95">
                  <c:v>0.79517136605581307</c:v>
                </c:pt>
                <c:pt idx="96">
                  <c:v>0.97187611406821595</c:v>
                </c:pt>
                <c:pt idx="97">
                  <c:v>1.0602284880744173</c:v>
                </c:pt>
                <c:pt idx="98">
                  <c:v>1.3252856100930217</c:v>
                </c:pt>
                <c:pt idx="99">
                  <c:v>1.3252856100930217</c:v>
                </c:pt>
                <c:pt idx="100">
                  <c:v>1.4136379840992233</c:v>
                </c:pt>
                <c:pt idx="101">
                  <c:v>1.5903427321116261</c:v>
                </c:pt>
                <c:pt idx="102">
                  <c:v>1.8553998541302303</c:v>
                </c:pt>
                <c:pt idx="103">
                  <c:v>1.8553998541302303</c:v>
                </c:pt>
                <c:pt idx="104">
                  <c:v>2.1204569761488345</c:v>
                </c:pt>
                <c:pt idx="105">
                  <c:v>2.3855140981674392</c:v>
                </c:pt>
                <c:pt idx="106">
                  <c:v>2.738923594192245</c:v>
                </c:pt>
                <c:pt idx="107">
                  <c:v>2.8272759681984465</c:v>
                </c:pt>
                <c:pt idx="108">
                  <c:v>3.0039807162108492</c:v>
                </c:pt>
                <c:pt idx="109">
                  <c:v>3.1806854642232523</c:v>
                </c:pt>
                <c:pt idx="110">
                  <c:v>3.3573902122356549</c:v>
                </c:pt>
                <c:pt idx="111">
                  <c:v>3.534094960248058</c:v>
                </c:pt>
                <c:pt idx="112">
                  <c:v>3.7991520822666627</c:v>
                </c:pt>
                <c:pt idx="113">
                  <c:v>4.3292663263038715</c:v>
                </c:pt>
                <c:pt idx="114">
                  <c:v>4.5059710743162738</c:v>
                </c:pt>
                <c:pt idx="115">
                  <c:v>4.7710281963348784</c:v>
                </c:pt>
                <c:pt idx="116">
                  <c:v>4.9477329443472815</c:v>
                </c:pt>
                <c:pt idx="117">
                  <c:v>5.1244376923596846</c:v>
                </c:pt>
                <c:pt idx="118">
                  <c:v>5.1244376923596846</c:v>
                </c:pt>
                <c:pt idx="119">
                  <c:v>5.3894948143782893</c:v>
                </c:pt>
                <c:pt idx="120">
                  <c:v>5.654551936396893</c:v>
                </c:pt>
                <c:pt idx="121">
                  <c:v>5.8312566844092961</c:v>
                </c:pt>
                <c:pt idx="122">
                  <c:v>5.9196090584154977</c:v>
                </c:pt>
                <c:pt idx="123">
                  <c:v>6.0963138064279008</c:v>
                </c:pt>
                <c:pt idx="124">
                  <c:v>6.0963138064279008</c:v>
                </c:pt>
                <c:pt idx="125">
                  <c:v>6.0963138064279008</c:v>
                </c:pt>
                <c:pt idx="126">
                  <c:v>6.4497233024527061</c:v>
                </c:pt>
                <c:pt idx="127">
                  <c:v>6.5380756764589076</c:v>
                </c:pt>
                <c:pt idx="128">
                  <c:v>6.5380756764589076</c:v>
                </c:pt>
                <c:pt idx="129">
                  <c:v>6.8031327984775123</c:v>
                </c:pt>
                <c:pt idx="130">
                  <c:v>6.8031327984775123</c:v>
                </c:pt>
                <c:pt idx="131">
                  <c:v>6.8914851724837138</c:v>
                </c:pt>
                <c:pt idx="132">
                  <c:v>6.9798375464899145</c:v>
                </c:pt>
                <c:pt idx="133">
                  <c:v>6.9798375464899145</c:v>
                </c:pt>
                <c:pt idx="134">
                  <c:v>6.9798375464899145</c:v>
                </c:pt>
                <c:pt idx="135">
                  <c:v>6.9798375464899145</c:v>
                </c:pt>
                <c:pt idx="136">
                  <c:v>6.9798375464899145</c:v>
                </c:pt>
                <c:pt idx="137">
                  <c:v>6.9798375464899145</c:v>
                </c:pt>
                <c:pt idx="138">
                  <c:v>6.9798375464899145</c:v>
                </c:pt>
                <c:pt idx="139">
                  <c:v>6.9798375464899145</c:v>
                </c:pt>
                <c:pt idx="140">
                  <c:v>7.0681899204961161</c:v>
                </c:pt>
                <c:pt idx="141">
                  <c:v>7.1565422945023176</c:v>
                </c:pt>
                <c:pt idx="142">
                  <c:v>7.1565422945023176</c:v>
                </c:pt>
                <c:pt idx="143">
                  <c:v>7.2448946685085192</c:v>
                </c:pt>
                <c:pt idx="144">
                  <c:v>7.2448946685085192</c:v>
                </c:pt>
                <c:pt idx="145">
                  <c:v>7.2448946685085192</c:v>
                </c:pt>
                <c:pt idx="146">
                  <c:v>7.2448946685085192</c:v>
                </c:pt>
                <c:pt idx="147">
                  <c:v>7.2448946685085192</c:v>
                </c:pt>
                <c:pt idx="148">
                  <c:v>7.2448946685085192</c:v>
                </c:pt>
                <c:pt idx="149">
                  <c:v>7.3332470425147207</c:v>
                </c:pt>
                <c:pt idx="150">
                  <c:v>7.3332470425147207</c:v>
                </c:pt>
                <c:pt idx="151">
                  <c:v>7.3332470425147207</c:v>
                </c:pt>
                <c:pt idx="152">
                  <c:v>7.3332470425147207</c:v>
                </c:pt>
                <c:pt idx="153">
                  <c:v>7.3332470425147207</c:v>
                </c:pt>
                <c:pt idx="154">
                  <c:v>7.3332470425147207</c:v>
                </c:pt>
                <c:pt idx="155">
                  <c:v>7.3332470425147207</c:v>
                </c:pt>
                <c:pt idx="156">
                  <c:v>7.3332470425147207</c:v>
                </c:pt>
                <c:pt idx="157">
                  <c:v>7.3332470425147207</c:v>
                </c:pt>
                <c:pt idx="158">
                  <c:v>7.3332470425147207</c:v>
                </c:pt>
                <c:pt idx="159">
                  <c:v>7.3332470425147207</c:v>
                </c:pt>
                <c:pt idx="160">
                  <c:v>7.3332470425147207</c:v>
                </c:pt>
                <c:pt idx="161">
                  <c:v>7.4215994165209214</c:v>
                </c:pt>
                <c:pt idx="162">
                  <c:v>7.4215994165209214</c:v>
                </c:pt>
                <c:pt idx="163">
                  <c:v>7.4215994165209214</c:v>
                </c:pt>
                <c:pt idx="164">
                  <c:v>7.4215994165209214</c:v>
                </c:pt>
                <c:pt idx="165">
                  <c:v>7.4215994165209214</c:v>
                </c:pt>
                <c:pt idx="166">
                  <c:v>7.4215994165209214</c:v>
                </c:pt>
                <c:pt idx="167">
                  <c:v>7.4215994165209214</c:v>
                </c:pt>
                <c:pt idx="168">
                  <c:v>7.5099517905271238</c:v>
                </c:pt>
                <c:pt idx="169">
                  <c:v>7.5099517905271238</c:v>
                </c:pt>
                <c:pt idx="170">
                  <c:v>7.5099517905271238</c:v>
                </c:pt>
                <c:pt idx="171">
                  <c:v>7.5099517905271238</c:v>
                </c:pt>
                <c:pt idx="172">
                  <c:v>7.5099517905271238</c:v>
                </c:pt>
                <c:pt idx="173">
                  <c:v>7.5099517905271238</c:v>
                </c:pt>
                <c:pt idx="174">
                  <c:v>7.5099517905271238</c:v>
                </c:pt>
                <c:pt idx="175">
                  <c:v>7.5099517905271238</c:v>
                </c:pt>
                <c:pt idx="176">
                  <c:v>7.5099517905271238</c:v>
                </c:pt>
                <c:pt idx="177">
                  <c:v>7.5983041645333254</c:v>
                </c:pt>
                <c:pt idx="178">
                  <c:v>7.5983041645333254</c:v>
                </c:pt>
                <c:pt idx="179">
                  <c:v>7.5983041645333254</c:v>
                </c:pt>
                <c:pt idx="180">
                  <c:v>7.5983041645333254</c:v>
                </c:pt>
                <c:pt idx="181">
                  <c:v>7.5983041645333254</c:v>
                </c:pt>
                <c:pt idx="182">
                  <c:v>7.5983041645333254</c:v>
                </c:pt>
                <c:pt idx="183">
                  <c:v>7.5983041645333254</c:v>
                </c:pt>
                <c:pt idx="184">
                  <c:v>7.5983041645333254</c:v>
                </c:pt>
                <c:pt idx="185">
                  <c:v>7.5983041645333254</c:v>
                </c:pt>
                <c:pt idx="186">
                  <c:v>7.5983041645333254</c:v>
                </c:pt>
                <c:pt idx="187">
                  <c:v>7.5983041645333254</c:v>
                </c:pt>
                <c:pt idx="188">
                  <c:v>7.5983041645333254</c:v>
                </c:pt>
                <c:pt idx="189">
                  <c:v>7.5983041645333254</c:v>
                </c:pt>
                <c:pt idx="190">
                  <c:v>7.5983041645333254</c:v>
                </c:pt>
                <c:pt idx="191">
                  <c:v>7.686656538539526</c:v>
                </c:pt>
                <c:pt idx="192">
                  <c:v>7.686656538539526</c:v>
                </c:pt>
                <c:pt idx="193">
                  <c:v>7.686656538539526</c:v>
                </c:pt>
                <c:pt idx="194">
                  <c:v>7.686656538539526</c:v>
                </c:pt>
                <c:pt idx="195">
                  <c:v>7.686656538539526</c:v>
                </c:pt>
                <c:pt idx="196">
                  <c:v>7.686656538539526</c:v>
                </c:pt>
                <c:pt idx="197">
                  <c:v>7.686656538539526</c:v>
                </c:pt>
                <c:pt idx="198">
                  <c:v>7.686656538539526</c:v>
                </c:pt>
                <c:pt idx="199">
                  <c:v>7.686656538539526</c:v>
                </c:pt>
                <c:pt idx="200">
                  <c:v>7.686656538539526</c:v>
                </c:pt>
                <c:pt idx="201">
                  <c:v>7.686656538539526</c:v>
                </c:pt>
                <c:pt idx="202">
                  <c:v>7.686656538539526</c:v>
                </c:pt>
                <c:pt idx="203">
                  <c:v>7.686656538539526</c:v>
                </c:pt>
                <c:pt idx="204">
                  <c:v>7.686656538539526</c:v>
                </c:pt>
                <c:pt idx="205">
                  <c:v>7.686656538539526</c:v>
                </c:pt>
                <c:pt idx="206">
                  <c:v>7.686656538539526</c:v>
                </c:pt>
                <c:pt idx="207">
                  <c:v>7.686656538539526</c:v>
                </c:pt>
                <c:pt idx="208">
                  <c:v>7.686656538539526</c:v>
                </c:pt>
                <c:pt idx="209">
                  <c:v>7.686656538539526</c:v>
                </c:pt>
                <c:pt idx="210">
                  <c:v>7.686656538539526</c:v>
                </c:pt>
                <c:pt idx="211">
                  <c:v>7.686656538539526</c:v>
                </c:pt>
                <c:pt idx="212">
                  <c:v>7.686656538539526</c:v>
                </c:pt>
                <c:pt idx="213">
                  <c:v>7.686656538539526</c:v>
                </c:pt>
                <c:pt idx="214">
                  <c:v>7.686656538539526</c:v>
                </c:pt>
                <c:pt idx="215">
                  <c:v>7.7750089125457276</c:v>
                </c:pt>
                <c:pt idx="216">
                  <c:v>7.7750089125457276</c:v>
                </c:pt>
                <c:pt idx="217">
                  <c:v>7.7750089125457276</c:v>
                </c:pt>
                <c:pt idx="218">
                  <c:v>7.7750089125457276</c:v>
                </c:pt>
                <c:pt idx="219">
                  <c:v>7.7750089125457276</c:v>
                </c:pt>
                <c:pt idx="220">
                  <c:v>7.7750089125457276</c:v>
                </c:pt>
                <c:pt idx="221">
                  <c:v>7.7750089125457276</c:v>
                </c:pt>
                <c:pt idx="222">
                  <c:v>7.7750089125457276</c:v>
                </c:pt>
                <c:pt idx="223">
                  <c:v>7.7750089125457276</c:v>
                </c:pt>
                <c:pt idx="224">
                  <c:v>7.8633612865519291</c:v>
                </c:pt>
                <c:pt idx="225">
                  <c:v>7.7750089125457276</c:v>
                </c:pt>
                <c:pt idx="226">
                  <c:v>7.7750089125457276</c:v>
                </c:pt>
                <c:pt idx="227">
                  <c:v>7.7750089125457276</c:v>
                </c:pt>
                <c:pt idx="228">
                  <c:v>7.7750089125457276</c:v>
                </c:pt>
                <c:pt idx="229">
                  <c:v>7.7750089125457276</c:v>
                </c:pt>
                <c:pt idx="230">
                  <c:v>7.7750089125457276</c:v>
                </c:pt>
                <c:pt idx="231">
                  <c:v>7.7750089125457276</c:v>
                </c:pt>
                <c:pt idx="232">
                  <c:v>7.8633612865519291</c:v>
                </c:pt>
                <c:pt idx="233">
                  <c:v>7.8633612865519291</c:v>
                </c:pt>
                <c:pt idx="234">
                  <c:v>8.0400660345643331</c:v>
                </c:pt>
                <c:pt idx="235">
                  <c:v>8.0400660345643331</c:v>
                </c:pt>
                <c:pt idx="236">
                  <c:v>8.0400660345643331</c:v>
                </c:pt>
                <c:pt idx="237">
                  <c:v>8.1284184085705338</c:v>
                </c:pt>
                <c:pt idx="238">
                  <c:v>8.1284184085705338</c:v>
                </c:pt>
                <c:pt idx="239">
                  <c:v>8.1284184085705338</c:v>
                </c:pt>
                <c:pt idx="240">
                  <c:v>8.3051231565829369</c:v>
                </c:pt>
                <c:pt idx="241">
                  <c:v>8.3051231565829369</c:v>
                </c:pt>
                <c:pt idx="242">
                  <c:v>8.3051231565829369</c:v>
                </c:pt>
                <c:pt idx="243">
                  <c:v>8.3934755305891375</c:v>
                </c:pt>
                <c:pt idx="244">
                  <c:v>8.6585326526077431</c:v>
                </c:pt>
                <c:pt idx="245">
                  <c:v>8.8352374006201462</c:v>
                </c:pt>
                <c:pt idx="246">
                  <c:v>8.8352374006201462</c:v>
                </c:pt>
                <c:pt idx="247">
                  <c:v>8.8352374006201462</c:v>
                </c:pt>
                <c:pt idx="248">
                  <c:v>8.9235897746263468</c:v>
                </c:pt>
                <c:pt idx="249">
                  <c:v>9.0119421486325475</c:v>
                </c:pt>
                <c:pt idx="250">
                  <c:v>9.1886468966449506</c:v>
                </c:pt>
                <c:pt idx="251">
                  <c:v>9.1886468966449506</c:v>
                </c:pt>
                <c:pt idx="252">
                  <c:v>9.3653516446573555</c:v>
                </c:pt>
                <c:pt idx="253">
                  <c:v>9.3653516446573555</c:v>
                </c:pt>
                <c:pt idx="254">
                  <c:v>9.5420563926697568</c:v>
                </c:pt>
                <c:pt idx="255">
                  <c:v>9.5420563926697568</c:v>
                </c:pt>
                <c:pt idx="256">
                  <c:v>9.5420563926697568</c:v>
                </c:pt>
                <c:pt idx="257">
                  <c:v>9.5420563926697568</c:v>
                </c:pt>
                <c:pt idx="258">
                  <c:v>9.6304087666759592</c:v>
                </c:pt>
                <c:pt idx="259">
                  <c:v>9.6304087666759592</c:v>
                </c:pt>
                <c:pt idx="260">
                  <c:v>9.8071135146883606</c:v>
                </c:pt>
                <c:pt idx="261">
                  <c:v>9.9838182627007637</c:v>
                </c:pt>
                <c:pt idx="262">
                  <c:v>10.160523010713167</c:v>
                </c:pt>
                <c:pt idx="263">
                  <c:v>10.248875384719369</c:v>
                </c:pt>
                <c:pt idx="264">
                  <c:v>10.33722775872557</c:v>
                </c:pt>
                <c:pt idx="265">
                  <c:v>10.425580132731771</c:v>
                </c:pt>
                <c:pt idx="266">
                  <c:v>10.425580132731771</c:v>
                </c:pt>
                <c:pt idx="267">
                  <c:v>10.425580132731771</c:v>
                </c:pt>
                <c:pt idx="268">
                  <c:v>10.602284880744174</c:v>
                </c:pt>
                <c:pt idx="269">
                  <c:v>10.778989628756579</c:v>
                </c:pt>
                <c:pt idx="270">
                  <c:v>10.778989628756579</c:v>
                </c:pt>
                <c:pt idx="271">
                  <c:v>10.778989628756579</c:v>
                </c:pt>
                <c:pt idx="272">
                  <c:v>10.778989628756579</c:v>
                </c:pt>
                <c:pt idx="273">
                  <c:v>10.778989628756579</c:v>
                </c:pt>
                <c:pt idx="274">
                  <c:v>10.778989628756579</c:v>
                </c:pt>
                <c:pt idx="275">
                  <c:v>10.778989628756579</c:v>
                </c:pt>
                <c:pt idx="276">
                  <c:v>10.778989628756579</c:v>
                </c:pt>
                <c:pt idx="277">
                  <c:v>10.867342002762779</c:v>
                </c:pt>
                <c:pt idx="278">
                  <c:v>10.867342002762779</c:v>
                </c:pt>
                <c:pt idx="279">
                  <c:v>10.867342002762779</c:v>
                </c:pt>
                <c:pt idx="280">
                  <c:v>10.867342002762779</c:v>
                </c:pt>
                <c:pt idx="281">
                  <c:v>10.867342002762779</c:v>
                </c:pt>
                <c:pt idx="282">
                  <c:v>10.867342002762779</c:v>
                </c:pt>
                <c:pt idx="283">
                  <c:v>10.867342002762779</c:v>
                </c:pt>
                <c:pt idx="284">
                  <c:v>10.867342002762779</c:v>
                </c:pt>
                <c:pt idx="285">
                  <c:v>10.867342002762779</c:v>
                </c:pt>
                <c:pt idx="286">
                  <c:v>10.867342002762779</c:v>
                </c:pt>
                <c:pt idx="287">
                  <c:v>10.867342002762779</c:v>
                </c:pt>
                <c:pt idx="288">
                  <c:v>10.95569437676898</c:v>
                </c:pt>
                <c:pt idx="289">
                  <c:v>11.044046750775182</c:v>
                </c:pt>
                <c:pt idx="290">
                  <c:v>11.044046750775182</c:v>
                </c:pt>
                <c:pt idx="291">
                  <c:v>11.220751498787584</c:v>
                </c:pt>
                <c:pt idx="292">
                  <c:v>11.220751498787584</c:v>
                </c:pt>
                <c:pt idx="293">
                  <c:v>11.220751498787584</c:v>
                </c:pt>
                <c:pt idx="294">
                  <c:v>11.309103872793786</c:v>
                </c:pt>
                <c:pt idx="295">
                  <c:v>11.309103872793786</c:v>
                </c:pt>
                <c:pt idx="296">
                  <c:v>11.309103872793786</c:v>
                </c:pt>
                <c:pt idx="297">
                  <c:v>11.309103872793786</c:v>
                </c:pt>
                <c:pt idx="298">
                  <c:v>11.309103872793786</c:v>
                </c:pt>
                <c:pt idx="299">
                  <c:v>11.309103872793786</c:v>
                </c:pt>
                <c:pt idx="300">
                  <c:v>11.309103872793786</c:v>
                </c:pt>
                <c:pt idx="301">
                  <c:v>11.309103872793786</c:v>
                </c:pt>
                <c:pt idx="302">
                  <c:v>11.309103872793786</c:v>
                </c:pt>
                <c:pt idx="303">
                  <c:v>11.309103872793786</c:v>
                </c:pt>
                <c:pt idx="304">
                  <c:v>11.309103872793786</c:v>
                </c:pt>
                <c:pt idx="305">
                  <c:v>11.397456246799987</c:v>
                </c:pt>
                <c:pt idx="306">
                  <c:v>11.397456246799987</c:v>
                </c:pt>
                <c:pt idx="307">
                  <c:v>11.397456246799987</c:v>
                </c:pt>
                <c:pt idx="308">
                  <c:v>11.397456246799987</c:v>
                </c:pt>
                <c:pt idx="309">
                  <c:v>11.485808620806189</c:v>
                </c:pt>
                <c:pt idx="310">
                  <c:v>11.485808620806189</c:v>
                </c:pt>
                <c:pt idx="311">
                  <c:v>11.485808620806189</c:v>
                </c:pt>
                <c:pt idx="312">
                  <c:v>11.485808620806189</c:v>
                </c:pt>
                <c:pt idx="313">
                  <c:v>11.485808620806189</c:v>
                </c:pt>
                <c:pt idx="314">
                  <c:v>11.485808620806189</c:v>
                </c:pt>
                <c:pt idx="315">
                  <c:v>11.574160994812392</c:v>
                </c:pt>
                <c:pt idx="316">
                  <c:v>11.574160994812392</c:v>
                </c:pt>
                <c:pt idx="317">
                  <c:v>11.574160994812392</c:v>
                </c:pt>
                <c:pt idx="318">
                  <c:v>11.574160994812392</c:v>
                </c:pt>
                <c:pt idx="319">
                  <c:v>11.574160994812392</c:v>
                </c:pt>
                <c:pt idx="320">
                  <c:v>11.574160994812392</c:v>
                </c:pt>
                <c:pt idx="321">
                  <c:v>11.574160994812392</c:v>
                </c:pt>
                <c:pt idx="322">
                  <c:v>11.574160994812392</c:v>
                </c:pt>
                <c:pt idx="323">
                  <c:v>11.574160994812392</c:v>
                </c:pt>
                <c:pt idx="324">
                  <c:v>11.662513368818592</c:v>
                </c:pt>
                <c:pt idx="325">
                  <c:v>11.662513368818592</c:v>
                </c:pt>
                <c:pt idx="326">
                  <c:v>11.662513368818592</c:v>
                </c:pt>
                <c:pt idx="327">
                  <c:v>11.750865742824793</c:v>
                </c:pt>
                <c:pt idx="328">
                  <c:v>11.750865742824793</c:v>
                </c:pt>
                <c:pt idx="329">
                  <c:v>11.750865742824793</c:v>
                </c:pt>
                <c:pt idx="330">
                  <c:v>11.750865742824793</c:v>
                </c:pt>
                <c:pt idx="331">
                  <c:v>11.750865742824793</c:v>
                </c:pt>
                <c:pt idx="332">
                  <c:v>11.839218116830995</c:v>
                </c:pt>
                <c:pt idx="333">
                  <c:v>11.927570490837196</c:v>
                </c:pt>
                <c:pt idx="334">
                  <c:v>12.015922864843397</c:v>
                </c:pt>
                <c:pt idx="335">
                  <c:v>12.015922864843397</c:v>
                </c:pt>
                <c:pt idx="336">
                  <c:v>12.015922864843397</c:v>
                </c:pt>
                <c:pt idx="337">
                  <c:v>12.015922864843397</c:v>
                </c:pt>
                <c:pt idx="338">
                  <c:v>12.015922864843397</c:v>
                </c:pt>
                <c:pt idx="339">
                  <c:v>12.015922864843397</c:v>
                </c:pt>
                <c:pt idx="340">
                  <c:v>12.015922864843397</c:v>
                </c:pt>
                <c:pt idx="341">
                  <c:v>12.015922864843397</c:v>
                </c:pt>
                <c:pt idx="342">
                  <c:v>12.015922864843397</c:v>
                </c:pt>
                <c:pt idx="343">
                  <c:v>12.015922864843397</c:v>
                </c:pt>
                <c:pt idx="344">
                  <c:v>12.015922864843397</c:v>
                </c:pt>
                <c:pt idx="345">
                  <c:v>12.104275238849599</c:v>
                </c:pt>
                <c:pt idx="346">
                  <c:v>12.104275238849599</c:v>
                </c:pt>
                <c:pt idx="347">
                  <c:v>12.104275238849599</c:v>
                </c:pt>
                <c:pt idx="348">
                  <c:v>12.104275238849599</c:v>
                </c:pt>
                <c:pt idx="349">
                  <c:v>12.104275238849599</c:v>
                </c:pt>
                <c:pt idx="350">
                  <c:v>12.104275238849599</c:v>
                </c:pt>
                <c:pt idx="351">
                  <c:v>12.104275238849599</c:v>
                </c:pt>
                <c:pt idx="352">
                  <c:v>12.104275238849599</c:v>
                </c:pt>
                <c:pt idx="353">
                  <c:v>12.104275238849599</c:v>
                </c:pt>
                <c:pt idx="354">
                  <c:v>12.104275238849599</c:v>
                </c:pt>
                <c:pt idx="355">
                  <c:v>12.280979986862002</c:v>
                </c:pt>
                <c:pt idx="356">
                  <c:v>12.280979986862002</c:v>
                </c:pt>
                <c:pt idx="357">
                  <c:v>12.280979986862002</c:v>
                </c:pt>
                <c:pt idx="358">
                  <c:v>12.369332360868203</c:v>
                </c:pt>
                <c:pt idx="359">
                  <c:v>12.457684734874405</c:v>
                </c:pt>
                <c:pt idx="360">
                  <c:v>12.546037108880606</c:v>
                </c:pt>
                <c:pt idx="361">
                  <c:v>12.634389482886807</c:v>
                </c:pt>
                <c:pt idx="362">
                  <c:v>12.634389482886807</c:v>
                </c:pt>
                <c:pt idx="363">
                  <c:v>12.811094230899212</c:v>
                </c:pt>
                <c:pt idx="364">
                  <c:v>12.899446604905412</c:v>
                </c:pt>
                <c:pt idx="365">
                  <c:v>12.899446604905412</c:v>
                </c:pt>
                <c:pt idx="366">
                  <c:v>12.899446604905412</c:v>
                </c:pt>
                <c:pt idx="367">
                  <c:v>12.987798978911615</c:v>
                </c:pt>
                <c:pt idx="368">
                  <c:v>12.987798978911615</c:v>
                </c:pt>
                <c:pt idx="369">
                  <c:v>12.987798978911615</c:v>
                </c:pt>
                <c:pt idx="370">
                  <c:v>13.076151352917815</c:v>
                </c:pt>
                <c:pt idx="371">
                  <c:v>13.076151352917815</c:v>
                </c:pt>
                <c:pt idx="372">
                  <c:v>13.076151352917815</c:v>
                </c:pt>
                <c:pt idx="373">
                  <c:v>13.076151352917815</c:v>
                </c:pt>
                <c:pt idx="374">
                  <c:v>13.341208474936419</c:v>
                </c:pt>
                <c:pt idx="375">
                  <c:v>13.517913222948824</c:v>
                </c:pt>
                <c:pt idx="376">
                  <c:v>13.694617970961225</c:v>
                </c:pt>
                <c:pt idx="377">
                  <c:v>13.959675092979829</c:v>
                </c:pt>
                <c:pt idx="378">
                  <c:v>14.136379840992232</c:v>
                </c:pt>
                <c:pt idx="379">
                  <c:v>14.313084589004635</c:v>
                </c:pt>
                <c:pt idx="380">
                  <c:v>14.666494085029441</c:v>
                </c:pt>
                <c:pt idx="381">
                  <c:v>14.666494085029441</c:v>
                </c:pt>
                <c:pt idx="382">
                  <c:v>15.284960703072851</c:v>
                </c:pt>
                <c:pt idx="383">
                  <c:v>15.461665451085254</c:v>
                </c:pt>
                <c:pt idx="384">
                  <c:v>15.90342732111626</c:v>
                </c:pt>
                <c:pt idx="385">
                  <c:v>16.256836817141068</c:v>
                </c:pt>
                <c:pt idx="386">
                  <c:v>16.610246313165874</c:v>
                </c:pt>
                <c:pt idx="387">
                  <c:v>16.875303435184478</c:v>
                </c:pt>
                <c:pt idx="388">
                  <c:v>17.140360557203081</c:v>
                </c:pt>
                <c:pt idx="389">
                  <c:v>17.405417679221689</c:v>
                </c:pt>
                <c:pt idx="390">
                  <c:v>17.670474801240292</c:v>
                </c:pt>
                <c:pt idx="391">
                  <c:v>18.023884297265095</c:v>
                </c:pt>
                <c:pt idx="392">
                  <c:v>18.377293793289901</c:v>
                </c:pt>
                <c:pt idx="393">
                  <c:v>18.553998541302303</c:v>
                </c:pt>
                <c:pt idx="394">
                  <c:v>18.81905566332091</c:v>
                </c:pt>
                <c:pt idx="395">
                  <c:v>18.907408037327112</c:v>
                </c:pt>
                <c:pt idx="396">
                  <c:v>19.084112785339514</c:v>
                </c:pt>
                <c:pt idx="397">
                  <c:v>19.260817533351918</c:v>
                </c:pt>
                <c:pt idx="398">
                  <c:v>19.43752228136432</c:v>
                </c:pt>
                <c:pt idx="399">
                  <c:v>19.879284151395325</c:v>
                </c:pt>
                <c:pt idx="400">
                  <c:v>20.232693647420135</c:v>
                </c:pt>
                <c:pt idx="401">
                  <c:v>20.586103143444937</c:v>
                </c:pt>
                <c:pt idx="402">
                  <c:v>21.027865013475946</c:v>
                </c:pt>
                <c:pt idx="403">
                  <c:v>21.204569761488347</c:v>
                </c:pt>
                <c:pt idx="404">
                  <c:v>21.557979257513157</c:v>
                </c:pt>
                <c:pt idx="405">
                  <c:v>21.999741127544162</c:v>
                </c:pt>
                <c:pt idx="406">
                  <c:v>22.353150623568968</c:v>
                </c:pt>
                <c:pt idx="407">
                  <c:v>22.706560119593771</c:v>
                </c:pt>
                <c:pt idx="408">
                  <c:v>23.059969615618581</c:v>
                </c:pt>
                <c:pt idx="409">
                  <c:v>23.501731485649586</c:v>
                </c:pt>
                <c:pt idx="410">
                  <c:v>23.76678860766819</c:v>
                </c:pt>
                <c:pt idx="411">
                  <c:v>24.208550477699198</c:v>
                </c:pt>
                <c:pt idx="412">
                  <c:v>24.473607599717802</c:v>
                </c:pt>
                <c:pt idx="413">
                  <c:v>24.915369469748811</c:v>
                </c:pt>
                <c:pt idx="414">
                  <c:v>25.357131339779816</c:v>
                </c:pt>
                <c:pt idx="415">
                  <c:v>25.710540835804625</c:v>
                </c:pt>
                <c:pt idx="416">
                  <c:v>26.152302705835631</c:v>
                </c:pt>
                <c:pt idx="417">
                  <c:v>26.505712201860437</c:v>
                </c:pt>
                <c:pt idx="418">
                  <c:v>26.859121697885239</c:v>
                </c:pt>
                <c:pt idx="419">
                  <c:v>27.212531193910049</c:v>
                </c:pt>
                <c:pt idx="420">
                  <c:v>27.565940689934855</c:v>
                </c:pt>
                <c:pt idx="421">
                  <c:v>27.742645437947257</c:v>
                </c:pt>
                <c:pt idx="422">
                  <c:v>28.096054933972059</c:v>
                </c:pt>
                <c:pt idx="423">
                  <c:v>28.449464429996869</c:v>
                </c:pt>
                <c:pt idx="424">
                  <c:v>28.62616917800927</c:v>
                </c:pt>
                <c:pt idx="425">
                  <c:v>28.979578674034077</c:v>
                </c:pt>
                <c:pt idx="426">
                  <c:v>29.421340544065082</c:v>
                </c:pt>
                <c:pt idx="427">
                  <c:v>29.686397666083685</c:v>
                </c:pt>
                <c:pt idx="428">
                  <c:v>30.128159536114698</c:v>
                </c:pt>
                <c:pt idx="429">
                  <c:v>30.393216658133301</c:v>
                </c:pt>
                <c:pt idx="430">
                  <c:v>30.746626154158104</c:v>
                </c:pt>
                <c:pt idx="431">
                  <c:v>30.923330902170509</c:v>
                </c:pt>
                <c:pt idx="432">
                  <c:v>31.10003565018291</c:v>
                </c:pt>
                <c:pt idx="433">
                  <c:v>31.541797520213919</c:v>
                </c:pt>
                <c:pt idx="434">
                  <c:v>31.895207016238725</c:v>
                </c:pt>
                <c:pt idx="435">
                  <c:v>32.248616512263531</c:v>
                </c:pt>
                <c:pt idx="436">
                  <c:v>32.336968886269737</c:v>
                </c:pt>
                <c:pt idx="437">
                  <c:v>32.69037838229454</c:v>
                </c:pt>
                <c:pt idx="438">
                  <c:v>32.955435504313137</c:v>
                </c:pt>
                <c:pt idx="439">
                  <c:v>33.220492626331747</c:v>
                </c:pt>
                <c:pt idx="440">
                  <c:v>33.57390212235655</c:v>
                </c:pt>
                <c:pt idx="441">
                  <c:v>33.927311618381353</c:v>
                </c:pt>
                <c:pt idx="442">
                  <c:v>34.192368740399964</c:v>
                </c:pt>
                <c:pt idx="443">
                  <c:v>34.634130610430972</c:v>
                </c:pt>
                <c:pt idx="444">
                  <c:v>34.810835358443377</c:v>
                </c:pt>
                <c:pt idx="445">
                  <c:v>35.075892480461974</c:v>
                </c:pt>
                <c:pt idx="446">
                  <c:v>35.429301976486784</c:v>
                </c:pt>
                <c:pt idx="447">
                  <c:v>35.782711472511586</c:v>
                </c:pt>
                <c:pt idx="448">
                  <c:v>36.04776859453019</c:v>
                </c:pt>
                <c:pt idx="449">
                  <c:v>36.489530464561206</c:v>
                </c:pt>
                <c:pt idx="450">
                  <c:v>36.577882838567398</c:v>
                </c:pt>
                <c:pt idx="451">
                  <c:v>36.666235212573604</c:v>
                </c:pt>
                <c:pt idx="452">
                  <c:v>36.842939960586008</c:v>
                </c:pt>
                <c:pt idx="453">
                  <c:v>37.196349456610811</c:v>
                </c:pt>
                <c:pt idx="454">
                  <c:v>37.461406578629422</c:v>
                </c:pt>
                <c:pt idx="455">
                  <c:v>37.549758952635614</c:v>
                </c:pt>
                <c:pt idx="456">
                  <c:v>37.903168448660423</c:v>
                </c:pt>
                <c:pt idx="457">
                  <c:v>38.079873196672821</c:v>
                </c:pt>
                <c:pt idx="458">
                  <c:v>38.521635066703837</c:v>
                </c:pt>
                <c:pt idx="459">
                  <c:v>38.521635066703837</c:v>
                </c:pt>
                <c:pt idx="460">
                  <c:v>38.87504456272864</c:v>
                </c:pt>
                <c:pt idx="461">
                  <c:v>39.051749310741044</c:v>
                </c:pt>
                <c:pt idx="462">
                  <c:v>39.140101684747243</c:v>
                </c:pt>
                <c:pt idx="463">
                  <c:v>39.581863554778252</c:v>
                </c:pt>
                <c:pt idx="464">
                  <c:v>40.023625424809261</c:v>
                </c:pt>
                <c:pt idx="465">
                  <c:v>40.553739668846468</c:v>
                </c:pt>
                <c:pt idx="466">
                  <c:v>41.260558660896073</c:v>
                </c:pt>
                <c:pt idx="467">
                  <c:v>42.055730026951892</c:v>
                </c:pt>
                <c:pt idx="468">
                  <c:v>43.027606141020108</c:v>
                </c:pt>
                <c:pt idx="469">
                  <c:v>43.381015637044911</c:v>
                </c:pt>
                <c:pt idx="470">
                  <c:v>44.176187003100729</c:v>
                </c:pt>
                <c:pt idx="471">
                  <c:v>45.236415491175144</c:v>
                </c:pt>
                <c:pt idx="472">
                  <c:v>46.384996353255758</c:v>
                </c:pt>
                <c:pt idx="473">
                  <c:v>46.915110597292966</c:v>
                </c:pt>
                <c:pt idx="474">
                  <c:v>47.533577215336379</c:v>
                </c:pt>
                <c:pt idx="475">
                  <c:v>48.328748581392198</c:v>
                </c:pt>
                <c:pt idx="476">
                  <c:v>49.388977069466613</c:v>
                </c:pt>
                <c:pt idx="477">
                  <c:v>50.27250080952863</c:v>
                </c:pt>
                <c:pt idx="478">
                  <c:v>51.332729297603045</c:v>
                </c:pt>
                <c:pt idx="479">
                  <c:v>52.216253037665055</c:v>
                </c:pt>
                <c:pt idx="480">
                  <c:v>52.74636728170227</c:v>
                </c:pt>
                <c:pt idx="481">
                  <c:v>53.364833899745676</c:v>
                </c:pt>
                <c:pt idx="482">
                  <c:v>54.248357639807693</c:v>
                </c:pt>
                <c:pt idx="483">
                  <c:v>55.838700371919316</c:v>
                </c:pt>
                <c:pt idx="484">
                  <c:v>56.898928859993738</c:v>
                </c:pt>
                <c:pt idx="485">
                  <c:v>57.782452600055748</c:v>
                </c:pt>
                <c:pt idx="486">
                  <c:v>58.665976340117766</c:v>
                </c:pt>
                <c:pt idx="487">
                  <c:v>59.637852454185982</c:v>
                </c:pt>
                <c:pt idx="488">
                  <c:v>60.609728568254198</c:v>
                </c:pt>
                <c:pt idx="489">
                  <c:v>61.316547560303817</c:v>
                </c:pt>
                <c:pt idx="490">
                  <c:v>61.93501417834721</c:v>
                </c:pt>
                <c:pt idx="491">
                  <c:v>62.995242666421639</c:v>
                </c:pt>
                <c:pt idx="492">
                  <c:v>63.79041403247745</c:v>
                </c:pt>
                <c:pt idx="493">
                  <c:v>64.673937772539475</c:v>
                </c:pt>
                <c:pt idx="494">
                  <c:v>65.469109138595272</c:v>
                </c:pt>
                <c:pt idx="495">
                  <c:v>66.706042374682099</c:v>
                </c:pt>
                <c:pt idx="496">
                  <c:v>67.854623236762706</c:v>
                </c:pt>
                <c:pt idx="497">
                  <c:v>68.738146976824737</c:v>
                </c:pt>
                <c:pt idx="498">
                  <c:v>69.356613594868151</c:v>
                </c:pt>
                <c:pt idx="499">
                  <c:v>70.32848970893636</c:v>
                </c:pt>
                <c:pt idx="500">
                  <c:v>71.035308700985965</c:v>
                </c:pt>
                <c:pt idx="501">
                  <c:v>71.918832441047982</c:v>
                </c:pt>
                <c:pt idx="502">
                  <c:v>72.979060929122411</c:v>
                </c:pt>
                <c:pt idx="503">
                  <c:v>73.685879921172017</c:v>
                </c:pt>
                <c:pt idx="504">
                  <c:v>74.21599416520921</c:v>
                </c:pt>
                <c:pt idx="505">
                  <c:v>75.011165531265036</c:v>
                </c:pt>
                <c:pt idx="506">
                  <c:v>76.248098767351863</c:v>
                </c:pt>
                <c:pt idx="507">
                  <c:v>77.485032003438675</c:v>
                </c:pt>
                <c:pt idx="508">
                  <c:v>78.633612865519297</c:v>
                </c:pt>
                <c:pt idx="509">
                  <c:v>79.60548897958752</c:v>
                </c:pt>
                <c:pt idx="510">
                  <c:v>80.577365093655729</c:v>
                </c:pt>
                <c:pt idx="511">
                  <c:v>81.37253645971154</c:v>
                </c:pt>
                <c:pt idx="512">
                  <c:v>82.432764947785955</c:v>
                </c:pt>
                <c:pt idx="513">
                  <c:v>83.316288687847972</c:v>
                </c:pt>
                <c:pt idx="514">
                  <c:v>83.934755305891386</c:v>
                </c:pt>
                <c:pt idx="515">
                  <c:v>84.641574297940991</c:v>
                </c:pt>
                <c:pt idx="516">
                  <c:v>85.260040915984405</c:v>
                </c:pt>
                <c:pt idx="517">
                  <c:v>86.32026940405882</c:v>
                </c:pt>
                <c:pt idx="518">
                  <c:v>87.027088396108425</c:v>
                </c:pt>
                <c:pt idx="519">
                  <c:v>87.645555014151839</c:v>
                </c:pt>
                <c:pt idx="520">
                  <c:v>88.617431128220062</c:v>
                </c:pt>
                <c:pt idx="521">
                  <c:v>89.412602494275873</c:v>
                </c:pt>
                <c:pt idx="522">
                  <c:v>90.561183356356494</c:v>
                </c:pt>
                <c:pt idx="523">
                  <c:v>91.2680023484061</c:v>
                </c:pt>
                <c:pt idx="524">
                  <c:v>92.328230836480515</c:v>
                </c:pt>
                <c:pt idx="525">
                  <c:v>93.38845932455493</c:v>
                </c:pt>
                <c:pt idx="526">
                  <c:v>93.38845932455493</c:v>
                </c:pt>
                <c:pt idx="527">
                  <c:v>93.38845932455493</c:v>
                </c:pt>
                <c:pt idx="528">
                  <c:v>93.38845932455493</c:v>
                </c:pt>
                <c:pt idx="529">
                  <c:v>97.010906658809191</c:v>
                </c:pt>
                <c:pt idx="530">
                  <c:v>97.71772565085881</c:v>
                </c:pt>
                <c:pt idx="531">
                  <c:v>98.777954138933225</c:v>
                </c:pt>
                <c:pt idx="532">
                  <c:v>99.308068382970433</c:v>
                </c:pt>
                <c:pt idx="533">
                  <c:v>100.01488737502004</c:v>
                </c:pt>
                <c:pt idx="534">
                  <c:v>101.42852535911926</c:v>
                </c:pt>
                <c:pt idx="535">
                  <c:v>102.40040147318749</c:v>
                </c:pt>
                <c:pt idx="536">
                  <c:v>103.3722775872557</c:v>
                </c:pt>
                <c:pt idx="537">
                  <c:v>104.25580132731771</c:v>
                </c:pt>
                <c:pt idx="538">
                  <c:v>105.40438218939833</c:v>
                </c:pt>
                <c:pt idx="539">
                  <c:v>106.81802017349756</c:v>
                </c:pt>
                <c:pt idx="540">
                  <c:v>107.70154391355958</c:v>
                </c:pt>
                <c:pt idx="541">
                  <c:v>108.76177240163398</c:v>
                </c:pt>
                <c:pt idx="542">
                  <c:v>109.64529614169601</c:v>
                </c:pt>
                <c:pt idx="543">
                  <c:v>110.70552462977042</c:v>
                </c:pt>
                <c:pt idx="544">
                  <c:v>112.20751498787585</c:v>
                </c:pt>
                <c:pt idx="545">
                  <c:v>113.44444822396265</c:v>
                </c:pt>
                <c:pt idx="546">
                  <c:v>115.03479095607429</c:v>
                </c:pt>
                <c:pt idx="547">
                  <c:v>116.80183843619832</c:v>
                </c:pt>
                <c:pt idx="548">
                  <c:v>118.12712404629134</c:v>
                </c:pt>
                <c:pt idx="549">
                  <c:v>119.36405728237816</c:v>
                </c:pt>
                <c:pt idx="550">
                  <c:v>121.2194571365084</c:v>
                </c:pt>
                <c:pt idx="551">
                  <c:v>122.5447427466014</c:v>
                </c:pt>
                <c:pt idx="552">
                  <c:v>124.13508547871305</c:v>
                </c:pt>
                <c:pt idx="553">
                  <c:v>126.43224720287427</c:v>
                </c:pt>
                <c:pt idx="554">
                  <c:v>128.90611367504792</c:v>
                </c:pt>
                <c:pt idx="555">
                  <c:v>128.90611367504792</c:v>
                </c:pt>
                <c:pt idx="556">
                  <c:v>135.79759884753162</c:v>
                </c:pt>
                <c:pt idx="557">
                  <c:v>139.5083985557921</c:v>
                </c:pt>
                <c:pt idx="558">
                  <c:v>142.07061740197193</c:v>
                </c:pt>
                <c:pt idx="559">
                  <c:v>146.57658847628821</c:v>
                </c:pt>
                <c:pt idx="560">
                  <c:v>152.49619753470373</c:v>
                </c:pt>
                <c:pt idx="561">
                  <c:v>158.2391018451068</c:v>
                </c:pt>
                <c:pt idx="562">
                  <c:v>162.83342529342929</c:v>
                </c:pt>
                <c:pt idx="563">
                  <c:v>168.31127248181375</c:v>
                </c:pt>
                <c:pt idx="564">
                  <c:v>173.70076729619205</c:v>
                </c:pt>
                <c:pt idx="565">
                  <c:v>178.38344311852072</c:v>
                </c:pt>
                <c:pt idx="566">
                  <c:v>183.06611894084944</c:v>
                </c:pt>
                <c:pt idx="567">
                  <c:v>188.80902325125251</c:v>
                </c:pt>
                <c:pt idx="568">
                  <c:v>194.64027993566179</c:v>
                </c:pt>
                <c:pt idx="569">
                  <c:v>200.64824136808349</c:v>
                </c:pt>
                <c:pt idx="570">
                  <c:v>207.71643128857963</c:v>
                </c:pt>
                <c:pt idx="571">
                  <c:v>213.54768797298891</c:v>
                </c:pt>
                <c:pt idx="572">
                  <c:v>220.17411602345402</c:v>
                </c:pt>
                <c:pt idx="573">
                  <c:v>226.18207745587571</c:v>
                </c:pt>
                <c:pt idx="574">
                  <c:v>232.19003888829741</c:v>
                </c:pt>
                <c:pt idx="575">
                  <c:v>237.93294319870051</c:v>
                </c:pt>
                <c:pt idx="576">
                  <c:v>243.67584750910362</c:v>
                </c:pt>
                <c:pt idx="577">
                  <c:v>251.36250404764311</c:v>
                </c:pt>
                <c:pt idx="578">
                  <c:v>257.37046548006487</c:v>
                </c:pt>
                <c:pt idx="579">
                  <c:v>264.43865540056095</c:v>
                </c:pt>
                <c:pt idx="580">
                  <c:v>273.09718805316874</c:v>
                </c:pt>
                <c:pt idx="581">
                  <c:v>281.31395883574544</c:v>
                </c:pt>
                <c:pt idx="582">
                  <c:v>287.94038688621055</c:v>
                </c:pt>
                <c:pt idx="583">
                  <c:v>296.42221479080587</c:v>
                </c:pt>
                <c:pt idx="584">
                  <c:v>303.75546183332062</c:v>
                </c:pt>
                <c:pt idx="585">
                  <c:v>310.55859463179814</c:v>
                </c:pt>
                <c:pt idx="586">
                  <c:v>318.77536541437485</c:v>
                </c:pt>
                <c:pt idx="587">
                  <c:v>325.49014583884616</c:v>
                </c:pt>
                <c:pt idx="588">
                  <c:v>331.93986914129886</c:v>
                </c:pt>
                <c:pt idx="589">
                  <c:v>339.44982093182597</c:v>
                </c:pt>
                <c:pt idx="590">
                  <c:v>346.78306797434072</c:v>
                </c:pt>
                <c:pt idx="591">
                  <c:v>355.4416006269484</c:v>
                </c:pt>
                <c:pt idx="592">
                  <c:v>361.18450493735156</c:v>
                </c:pt>
                <c:pt idx="593">
                  <c:v>367.19246636977323</c:v>
                </c:pt>
                <c:pt idx="594">
                  <c:v>374.61406578629419</c:v>
                </c:pt>
                <c:pt idx="595">
                  <c:v>381.59390333278407</c:v>
                </c:pt>
                <c:pt idx="596">
                  <c:v>388.48538850526779</c:v>
                </c:pt>
                <c:pt idx="597">
                  <c:v>395.9069879217887</c:v>
                </c:pt>
                <c:pt idx="598">
                  <c:v>401.47318748417939</c:v>
                </c:pt>
                <c:pt idx="599">
                  <c:v>408.01126316063829</c:v>
                </c:pt>
                <c:pt idx="600">
                  <c:v>416.13968156920885</c:v>
                </c:pt>
                <c:pt idx="601">
                  <c:v>424.62150947380422</c:v>
                </c:pt>
                <c:pt idx="602">
                  <c:v>433.10333737839954</c:v>
                </c:pt>
                <c:pt idx="603">
                  <c:v>440.34823204690804</c:v>
                </c:pt>
                <c:pt idx="604">
                  <c:v>447.68147908942279</c:v>
                </c:pt>
                <c:pt idx="605">
                  <c:v>454.48461188790026</c:v>
                </c:pt>
                <c:pt idx="606">
                  <c:v>461.11103993836537</c:v>
                </c:pt>
                <c:pt idx="607">
                  <c:v>468.53263935488633</c:v>
                </c:pt>
                <c:pt idx="608">
                  <c:v>475.07071503134523</c:v>
                </c:pt>
                <c:pt idx="609">
                  <c:v>482.7573715698847</c:v>
                </c:pt>
                <c:pt idx="610">
                  <c:v>489.29544724634366</c:v>
                </c:pt>
                <c:pt idx="611">
                  <c:v>496.27528479283353</c:v>
                </c:pt>
                <c:pt idx="612">
                  <c:v>503.87358895736685</c:v>
                </c:pt>
                <c:pt idx="613">
                  <c:v>511.38354074789396</c:v>
                </c:pt>
                <c:pt idx="614">
                  <c:v>519.60031153047078</c:v>
                </c:pt>
                <c:pt idx="615">
                  <c:v>527.19861569500404</c:v>
                </c:pt>
                <c:pt idx="616">
                  <c:v>535.06197698155597</c:v>
                </c:pt>
                <c:pt idx="617">
                  <c:v>542.48357639807693</c:v>
                </c:pt>
                <c:pt idx="618">
                  <c:v>549.46341394456681</c:v>
                </c:pt>
                <c:pt idx="619">
                  <c:v>556.53160386506295</c:v>
                </c:pt>
                <c:pt idx="620">
                  <c:v>563.06967954152185</c:v>
                </c:pt>
                <c:pt idx="621">
                  <c:v>569.78445996599316</c:v>
                </c:pt>
                <c:pt idx="622">
                  <c:v>576.32253564245207</c:v>
                </c:pt>
                <c:pt idx="623">
                  <c:v>583.21402081493579</c:v>
                </c:pt>
                <c:pt idx="624">
                  <c:v>589.84044886540096</c:v>
                </c:pt>
                <c:pt idx="625">
                  <c:v>594.8765341837543</c:v>
                </c:pt>
                <c:pt idx="626">
                  <c:v>600.44273374614511</c:v>
                </c:pt>
                <c:pt idx="627">
                  <c:v>605.74387618651713</c:v>
                </c:pt>
                <c:pt idx="628">
                  <c:v>611.31007574890793</c:v>
                </c:pt>
                <c:pt idx="629">
                  <c:v>616.52286581527369</c:v>
                </c:pt>
                <c:pt idx="630">
                  <c:v>622.70753199570777</c:v>
                </c:pt>
                <c:pt idx="631">
                  <c:v>627.65526494005508</c:v>
                </c:pt>
                <c:pt idx="632">
                  <c:v>632.86805500642106</c:v>
                </c:pt>
                <c:pt idx="633">
                  <c:v>638.5226069428179</c:v>
                </c:pt>
                <c:pt idx="634">
                  <c:v>643.11693039114027</c:v>
                </c:pt>
                <c:pt idx="635">
                  <c:v>647.62290146545672</c:v>
                </c:pt>
                <c:pt idx="636">
                  <c:v>651.86381541775427</c:v>
                </c:pt>
                <c:pt idx="637">
                  <c:v>656.98825311011399</c:v>
                </c:pt>
                <c:pt idx="638">
                  <c:v>661.40587181042406</c:v>
                </c:pt>
                <c:pt idx="639">
                  <c:v>665.64678576272172</c:v>
                </c:pt>
                <c:pt idx="640">
                  <c:v>669.71099496700697</c:v>
                </c:pt>
                <c:pt idx="641">
                  <c:v>673.06838517924268</c:v>
                </c:pt>
                <c:pt idx="642">
                  <c:v>677.04424200952167</c:v>
                </c:pt>
                <c:pt idx="643">
                  <c:v>680.57833696976979</c:v>
                </c:pt>
                <c:pt idx="644">
                  <c:v>684.02407955601166</c:v>
                </c:pt>
                <c:pt idx="645">
                  <c:v>687.1164126462287</c:v>
                </c:pt>
                <c:pt idx="646">
                  <c:v>690.20874573644574</c:v>
                </c:pt>
                <c:pt idx="647">
                  <c:v>693.65448832268771</c:v>
                </c:pt>
                <c:pt idx="648">
                  <c:v>697.18858328293572</c:v>
                </c:pt>
                <c:pt idx="649">
                  <c:v>700.45762112116518</c:v>
                </c:pt>
                <c:pt idx="650">
                  <c:v>702.93148759333872</c:v>
                </c:pt>
                <c:pt idx="651">
                  <c:v>706.28887780557443</c:v>
                </c:pt>
                <c:pt idx="652">
                  <c:v>708.40933478172326</c:v>
                </c:pt>
                <c:pt idx="653">
                  <c:v>710.08802988784112</c:v>
                </c:pt>
                <c:pt idx="654">
                  <c:v>711.94342974197127</c:v>
                </c:pt>
                <c:pt idx="655">
                  <c:v>713.79882959610154</c:v>
                </c:pt>
                <c:pt idx="656">
                  <c:v>715.74258182423796</c:v>
                </c:pt>
                <c:pt idx="657">
                  <c:v>716.89116268631858</c:v>
                </c:pt>
                <c:pt idx="658">
                  <c:v>718.56985779243644</c:v>
                </c:pt>
                <c:pt idx="659">
                  <c:v>720.33690527256044</c:v>
                </c:pt>
                <c:pt idx="660">
                  <c:v>721.57383850864721</c:v>
                </c:pt>
                <c:pt idx="661">
                  <c:v>722.89912411874025</c:v>
                </c:pt>
                <c:pt idx="662">
                  <c:v>723.69429548479616</c:v>
                </c:pt>
                <c:pt idx="663">
                  <c:v>724.5778192248581</c:v>
                </c:pt>
                <c:pt idx="664">
                  <c:v>725.3729905909139</c:v>
                </c:pt>
                <c:pt idx="665">
                  <c:v>726.16816195696981</c:v>
                </c:pt>
                <c:pt idx="666">
                  <c:v>726.52157145299452</c:v>
                </c:pt>
                <c:pt idx="667">
                  <c:v>727.14003807103802</c:v>
                </c:pt>
                <c:pt idx="668">
                  <c:v>727.67015231507514</c:v>
                </c:pt>
                <c:pt idx="669">
                  <c:v>728.02356181109997</c:v>
                </c:pt>
                <c:pt idx="670">
                  <c:v>728.5536760551372</c:v>
                </c:pt>
                <c:pt idx="671">
                  <c:v>728.90708555116191</c:v>
                </c:pt>
                <c:pt idx="672">
                  <c:v>729.08379029917432</c:v>
                </c:pt>
                <c:pt idx="673">
                  <c:v>729.52555216920541</c:v>
                </c:pt>
                <c:pt idx="674">
                  <c:v>729.87896166523024</c:v>
                </c:pt>
                <c:pt idx="675">
                  <c:v>729.96731403923638</c:v>
                </c:pt>
                <c:pt idx="676">
                  <c:v>730.23237116125495</c:v>
                </c:pt>
                <c:pt idx="677">
                  <c:v>730.67413303128603</c:v>
                </c:pt>
                <c:pt idx="678">
                  <c:v>731.02754252731086</c:v>
                </c:pt>
                <c:pt idx="679">
                  <c:v>731.38095202333557</c:v>
                </c:pt>
                <c:pt idx="680">
                  <c:v>731.46930439734183</c:v>
                </c:pt>
                <c:pt idx="681">
                  <c:v>731.46930439734183</c:v>
                </c:pt>
                <c:pt idx="682">
                  <c:v>731.73436151936039</c:v>
                </c:pt>
                <c:pt idx="683">
                  <c:v>731.82271389336665</c:v>
                </c:pt>
                <c:pt idx="684">
                  <c:v>731.9110662673728</c:v>
                </c:pt>
                <c:pt idx="685">
                  <c:v>732.08777101538521</c:v>
                </c:pt>
                <c:pt idx="686">
                  <c:v>732.35282813740389</c:v>
                </c:pt>
                <c:pt idx="687">
                  <c:v>732.44118051141004</c:v>
                </c:pt>
                <c:pt idx="688">
                  <c:v>732.7062376334286</c:v>
                </c:pt>
                <c:pt idx="689">
                  <c:v>732.88294238144101</c:v>
                </c:pt>
                <c:pt idx="690">
                  <c:v>732.88294238144101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F5F-4E07-9CF7-287B372067CA}"/>
            </c:ext>
          </c:extLst>
        </c:ser>
        <c:ser>
          <c:idx val="7"/>
          <c:order val="7"/>
          <c:tx>
            <c:strRef>
              <c:f>'Mortalidad Grulac fin'!$A$36</c:f>
              <c:strCache>
                <c:ptCount val="1"/>
                <c:pt idx="0">
                  <c:v>Ecuador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fin'!$B$36:$ZP$36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0.11133386543498754</c:v>
                </c:pt>
                <c:pt idx="74">
                  <c:v>0.11133386543498754</c:v>
                </c:pt>
                <c:pt idx="75">
                  <c:v>0.11133386543498754</c:v>
                </c:pt>
                <c:pt idx="76">
                  <c:v>0.16700079815248128</c:v>
                </c:pt>
                <c:pt idx="77">
                  <c:v>0.27833466358746889</c:v>
                </c:pt>
                <c:pt idx="78">
                  <c:v>0.38966852902245636</c:v>
                </c:pt>
                <c:pt idx="79">
                  <c:v>0.38966852902245636</c:v>
                </c:pt>
                <c:pt idx="80">
                  <c:v>0.38966852902245636</c:v>
                </c:pt>
                <c:pt idx="81">
                  <c:v>0.44533546173995014</c:v>
                </c:pt>
                <c:pt idx="82">
                  <c:v>0.44533546173995014</c:v>
                </c:pt>
                <c:pt idx="83">
                  <c:v>0.44533546173995014</c:v>
                </c:pt>
                <c:pt idx="84">
                  <c:v>0.44533546173995014</c:v>
                </c:pt>
                <c:pt idx="85">
                  <c:v>0.44533546173995014</c:v>
                </c:pt>
                <c:pt idx="86">
                  <c:v>0.44533546173995014</c:v>
                </c:pt>
                <c:pt idx="87">
                  <c:v>0.44533546173995014</c:v>
                </c:pt>
                <c:pt idx="88">
                  <c:v>0.44533546173995014</c:v>
                </c:pt>
                <c:pt idx="89">
                  <c:v>0.44533546173995014</c:v>
                </c:pt>
                <c:pt idx="90">
                  <c:v>4.3976876846820074</c:v>
                </c:pt>
                <c:pt idx="91">
                  <c:v>6.680031926099252</c:v>
                </c:pt>
                <c:pt idx="92">
                  <c:v>6.680031926099252</c:v>
                </c:pt>
                <c:pt idx="93">
                  <c:v>9.5747124274089277</c:v>
                </c:pt>
                <c:pt idx="94">
                  <c:v>9.5747124274089277</c:v>
                </c:pt>
                <c:pt idx="95">
                  <c:v>10.632384149041309</c:v>
                </c:pt>
                <c:pt idx="96">
                  <c:v>10.632384149041309</c:v>
                </c:pt>
                <c:pt idx="97">
                  <c:v>13.471397717633492</c:v>
                </c:pt>
                <c:pt idx="98">
                  <c:v>15.141405699158305</c:v>
                </c:pt>
                <c:pt idx="99">
                  <c:v>16.533079017095648</c:v>
                </c:pt>
                <c:pt idx="100">
                  <c:v>17.535083806010537</c:v>
                </c:pt>
                <c:pt idx="101">
                  <c:v>18.537088594925425</c:v>
                </c:pt>
                <c:pt idx="102">
                  <c:v>19.761761114710289</c:v>
                </c:pt>
                <c:pt idx="103">
                  <c:v>20.541098172755198</c:v>
                </c:pt>
                <c:pt idx="104">
                  <c:v>21.59876989438758</c:v>
                </c:pt>
                <c:pt idx="105">
                  <c:v>22.433773885149986</c:v>
                </c:pt>
                <c:pt idx="106">
                  <c:v>23.435778674064874</c:v>
                </c:pt>
                <c:pt idx="107">
                  <c:v>25.384121319177158</c:v>
                </c:pt>
                <c:pt idx="108">
                  <c:v>26.386126108092046</c:v>
                </c:pt>
                <c:pt idx="109">
                  <c:v>28.223134887769341</c:v>
                </c:pt>
                <c:pt idx="110">
                  <c:v>28.946805013096757</c:v>
                </c:pt>
                <c:pt idx="111">
                  <c:v>29.893142869294152</c:v>
                </c:pt>
                <c:pt idx="112">
                  <c:v>31.173482321796509</c:v>
                </c:pt>
                <c:pt idx="113">
                  <c:v>32.064153245276408</c:v>
                </c:pt>
                <c:pt idx="114">
                  <c:v>32.064153245276408</c:v>
                </c:pt>
                <c:pt idx="115">
                  <c:v>32.064153245276408</c:v>
                </c:pt>
                <c:pt idx="116">
                  <c:v>36.907176391698371</c:v>
                </c:pt>
                <c:pt idx="117">
                  <c:v>48.485898396937074</c:v>
                </c:pt>
                <c:pt idx="118">
                  <c:v>49.153901589546997</c:v>
                </c:pt>
                <c:pt idx="119">
                  <c:v>50.100239445744393</c:v>
                </c:pt>
                <c:pt idx="120">
                  <c:v>59.173949478695874</c:v>
                </c:pt>
                <c:pt idx="121">
                  <c:v>76.319364755683964</c:v>
                </c:pt>
                <c:pt idx="122">
                  <c:v>87.06308277016025</c:v>
                </c:pt>
                <c:pt idx="123">
                  <c:v>87.341417433747722</c:v>
                </c:pt>
                <c:pt idx="124">
                  <c:v>87.341417433747722</c:v>
                </c:pt>
                <c:pt idx="125">
                  <c:v>90.069097136904915</c:v>
                </c:pt>
                <c:pt idx="126">
                  <c:v>92.073106714734692</c:v>
                </c:pt>
                <c:pt idx="127">
                  <c:v>92.073106714734692</c:v>
                </c:pt>
                <c:pt idx="128">
                  <c:v>94.856453350609385</c:v>
                </c:pt>
                <c:pt idx="129">
                  <c:v>118.40356589010923</c:v>
                </c:pt>
                <c:pt idx="130">
                  <c:v>119.40557067902414</c:v>
                </c:pt>
                <c:pt idx="131">
                  <c:v>129.53695243360801</c:v>
                </c:pt>
                <c:pt idx="132">
                  <c:v>129.92662096263047</c:v>
                </c:pt>
                <c:pt idx="133">
                  <c:v>130.14928869350044</c:v>
                </c:pt>
                <c:pt idx="134">
                  <c:v>130.14928869350044</c:v>
                </c:pt>
                <c:pt idx="135">
                  <c:v>144.40002346917885</c:v>
                </c:pt>
                <c:pt idx="136">
                  <c:v>149.63271514462326</c:v>
                </c:pt>
                <c:pt idx="137">
                  <c:v>152.30472791506293</c:v>
                </c:pt>
                <c:pt idx="138">
                  <c:v>158.03842198496483</c:v>
                </c:pt>
                <c:pt idx="139">
                  <c:v>158.03842198496483</c:v>
                </c:pt>
                <c:pt idx="140">
                  <c:v>160.76610168812198</c:v>
                </c:pt>
                <c:pt idx="141">
                  <c:v>170.11814638466095</c:v>
                </c:pt>
                <c:pt idx="142">
                  <c:v>172.34482369336069</c:v>
                </c:pt>
                <c:pt idx="143">
                  <c:v>173.01282688597064</c:v>
                </c:pt>
                <c:pt idx="144">
                  <c:v>178.30118549413254</c:v>
                </c:pt>
                <c:pt idx="145">
                  <c:v>179.30319028304743</c:v>
                </c:pt>
                <c:pt idx="146">
                  <c:v>182.30920464979209</c:v>
                </c:pt>
                <c:pt idx="147">
                  <c:v>184.42454809305684</c:v>
                </c:pt>
                <c:pt idx="148">
                  <c:v>185.59355368012422</c:v>
                </c:pt>
                <c:pt idx="149">
                  <c:v>185.59355368012422</c:v>
                </c:pt>
                <c:pt idx="150">
                  <c:v>186.92956006534408</c:v>
                </c:pt>
                <c:pt idx="151">
                  <c:v>186.92956006534408</c:v>
                </c:pt>
                <c:pt idx="152">
                  <c:v>191.38291468274357</c:v>
                </c:pt>
                <c:pt idx="153">
                  <c:v>194.05492745318327</c:v>
                </c:pt>
                <c:pt idx="154">
                  <c:v>194.05492745318327</c:v>
                </c:pt>
                <c:pt idx="155">
                  <c:v>199.95562232123763</c:v>
                </c:pt>
                <c:pt idx="156">
                  <c:v>200.84629324471751</c:v>
                </c:pt>
                <c:pt idx="157">
                  <c:v>201.56996337004495</c:v>
                </c:pt>
                <c:pt idx="158">
                  <c:v>202.73896895711229</c:v>
                </c:pt>
                <c:pt idx="159">
                  <c:v>205.41098172755201</c:v>
                </c:pt>
                <c:pt idx="160">
                  <c:v>207.08098970907682</c:v>
                </c:pt>
                <c:pt idx="161">
                  <c:v>207.08098970907682</c:v>
                </c:pt>
                <c:pt idx="162">
                  <c:v>213.09301844256612</c:v>
                </c:pt>
                <c:pt idx="163">
                  <c:v>215.65369734757087</c:v>
                </c:pt>
                <c:pt idx="164">
                  <c:v>216.87836986735573</c:v>
                </c:pt>
                <c:pt idx="165">
                  <c:v>218.71537864703302</c:v>
                </c:pt>
                <c:pt idx="166">
                  <c:v>220.99772288845026</c:v>
                </c:pt>
                <c:pt idx="167">
                  <c:v>223.05739939899752</c:v>
                </c:pt>
                <c:pt idx="168">
                  <c:v>227.51075401639704</c:v>
                </c:pt>
                <c:pt idx="169">
                  <c:v>231.35177237390408</c:v>
                </c:pt>
                <c:pt idx="170">
                  <c:v>233.74545048075635</c:v>
                </c:pt>
                <c:pt idx="171">
                  <c:v>235.08145686597618</c:v>
                </c:pt>
                <c:pt idx="172">
                  <c:v>236.36179631847853</c:v>
                </c:pt>
                <c:pt idx="173">
                  <c:v>237.92047043456836</c:v>
                </c:pt>
                <c:pt idx="174">
                  <c:v>239.86881307968065</c:v>
                </c:pt>
                <c:pt idx="175">
                  <c:v>241.76148879207543</c:v>
                </c:pt>
                <c:pt idx="176">
                  <c:v>245.26850555327755</c:v>
                </c:pt>
                <c:pt idx="177">
                  <c:v>246.27051034219244</c:v>
                </c:pt>
                <c:pt idx="178">
                  <c:v>246.5488450057799</c:v>
                </c:pt>
                <c:pt idx="179">
                  <c:v>250.61253109415694</c:v>
                </c:pt>
                <c:pt idx="180">
                  <c:v>252.00420441209431</c:v>
                </c:pt>
                <c:pt idx="181">
                  <c:v>252.00420441209431</c:v>
                </c:pt>
                <c:pt idx="182">
                  <c:v>258.23890087645361</c:v>
                </c:pt>
                <c:pt idx="183">
                  <c:v>261.63458377222071</c:v>
                </c:pt>
                <c:pt idx="184">
                  <c:v>265.4756021297278</c:v>
                </c:pt>
                <c:pt idx="185">
                  <c:v>266.14360532233769</c:v>
                </c:pt>
                <c:pt idx="186">
                  <c:v>268.37028263103747</c:v>
                </c:pt>
                <c:pt idx="187">
                  <c:v>271.26496313234713</c:v>
                </c:pt>
                <c:pt idx="188">
                  <c:v>271.26496313234713</c:v>
                </c:pt>
                <c:pt idx="189">
                  <c:v>274.93898069170177</c:v>
                </c:pt>
                <c:pt idx="190">
                  <c:v>277.38832573127144</c:v>
                </c:pt>
                <c:pt idx="191">
                  <c:v>280.06033850171116</c:v>
                </c:pt>
                <c:pt idx="192">
                  <c:v>280.95100942519105</c:v>
                </c:pt>
                <c:pt idx="193">
                  <c:v>281.84168034867099</c:v>
                </c:pt>
                <c:pt idx="194">
                  <c:v>285.57136484074306</c:v>
                </c:pt>
                <c:pt idx="195">
                  <c:v>287.13003895683283</c:v>
                </c:pt>
                <c:pt idx="196">
                  <c:v>289.85771865999004</c:v>
                </c:pt>
                <c:pt idx="197">
                  <c:v>292.25139676684228</c:v>
                </c:pt>
                <c:pt idx="198">
                  <c:v>294.03273861380205</c:v>
                </c:pt>
                <c:pt idx="199">
                  <c:v>295.7584135280444</c:v>
                </c:pt>
                <c:pt idx="200">
                  <c:v>296.03674819163189</c:v>
                </c:pt>
                <c:pt idx="201">
                  <c:v>298.70876096207161</c:v>
                </c:pt>
                <c:pt idx="202">
                  <c:v>301.60344146338122</c:v>
                </c:pt>
                <c:pt idx="203">
                  <c:v>302.77244705044859</c:v>
                </c:pt>
                <c:pt idx="204">
                  <c:v>304.38678809925591</c:v>
                </c:pt>
                <c:pt idx="205">
                  <c:v>306.5577984752382</c:v>
                </c:pt>
                <c:pt idx="206">
                  <c:v>307.00313393697814</c:v>
                </c:pt>
                <c:pt idx="207">
                  <c:v>307.94947179317552</c:v>
                </c:pt>
                <c:pt idx="208">
                  <c:v>310.84415229448518</c:v>
                </c:pt>
                <c:pt idx="209">
                  <c:v>313.01516267046748</c:v>
                </c:pt>
                <c:pt idx="210">
                  <c:v>314.90783838286222</c:v>
                </c:pt>
                <c:pt idx="211">
                  <c:v>317.41285035514943</c:v>
                </c:pt>
                <c:pt idx="212">
                  <c:v>319.30552606754429</c:v>
                </c:pt>
                <c:pt idx="213">
                  <c:v>319.30552606754429</c:v>
                </c:pt>
                <c:pt idx="214">
                  <c:v>321.03120098178653</c:v>
                </c:pt>
                <c:pt idx="215">
                  <c:v>323.31354522320379</c:v>
                </c:pt>
                <c:pt idx="216">
                  <c:v>325.48455559918608</c:v>
                </c:pt>
                <c:pt idx="217">
                  <c:v>327.15456358071089</c:v>
                </c:pt>
                <c:pt idx="218">
                  <c:v>328.26790223506072</c:v>
                </c:pt>
                <c:pt idx="219">
                  <c:v>329.32557395669318</c:v>
                </c:pt>
                <c:pt idx="220">
                  <c:v>329.65957555299809</c:v>
                </c:pt>
                <c:pt idx="221">
                  <c:v>330.21624488017301</c:v>
                </c:pt>
                <c:pt idx="222">
                  <c:v>331.27391660180541</c:v>
                </c:pt>
                <c:pt idx="223">
                  <c:v>333.11092538148273</c:v>
                </c:pt>
                <c:pt idx="224">
                  <c:v>334.55826563213753</c:v>
                </c:pt>
                <c:pt idx="225">
                  <c:v>335.67160428648742</c:v>
                </c:pt>
                <c:pt idx="226">
                  <c:v>337.61994693159971</c:v>
                </c:pt>
                <c:pt idx="227">
                  <c:v>337.89828159518714</c:v>
                </c:pt>
                <c:pt idx="228">
                  <c:v>338.62195172051457</c:v>
                </c:pt>
                <c:pt idx="229">
                  <c:v>339.84662424029949</c:v>
                </c:pt>
                <c:pt idx="230">
                  <c:v>342.1289684817167</c:v>
                </c:pt>
                <c:pt idx="231">
                  <c:v>345.13498284846133</c:v>
                </c:pt>
                <c:pt idx="232">
                  <c:v>347.80699561890106</c:v>
                </c:pt>
                <c:pt idx="233">
                  <c:v>349.42133666770837</c:v>
                </c:pt>
                <c:pt idx="234">
                  <c:v>351.25834544738569</c:v>
                </c:pt>
                <c:pt idx="235">
                  <c:v>351.92634863999558</c:v>
                </c:pt>
                <c:pt idx="236">
                  <c:v>354.48702754500033</c:v>
                </c:pt>
                <c:pt idx="237">
                  <c:v>356.82503871913508</c:v>
                </c:pt>
                <c:pt idx="238">
                  <c:v>360.22072161490217</c:v>
                </c:pt>
                <c:pt idx="239">
                  <c:v>362.05773039457944</c:v>
                </c:pt>
                <c:pt idx="240">
                  <c:v>363.89473917425676</c:v>
                </c:pt>
                <c:pt idx="241">
                  <c:v>364.89674396317162</c:v>
                </c:pt>
                <c:pt idx="242">
                  <c:v>364.9524108958891</c:v>
                </c:pt>
                <c:pt idx="243">
                  <c:v>365.7874148866515</c:v>
                </c:pt>
                <c:pt idx="244">
                  <c:v>368.45942765709123</c:v>
                </c:pt>
                <c:pt idx="245">
                  <c:v>370.0737687058986</c:v>
                </c:pt>
                <c:pt idx="246">
                  <c:v>371.52110895655341</c:v>
                </c:pt>
                <c:pt idx="247">
                  <c:v>374.3044555924281</c:v>
                </c:pt>
                <c:pt idx="248">
                  <c:v>585.83879991890444</c:v>
                </c:pt>
                <c:pt idx="249">
                  <c:v>588.73348042021405</c:v>
                </c:pt>
                <c:pt idx="250">
                  <c:v>591.57249398880629</c:v>
                </c:pt>
                <c:pt idx="251">
                  <c:v>595.69184700990081</c:v>
                </c:pt>
                <c:pt idx="252">
                  <c:v>598.36385978034059</c:v>
                </c:pt>
                <c:pt idx="253">
                  <c:v>598.36385978034059</c:v>
                </c:pt>
                <c:pt idx="254">
                  <c:v>603.20688292676243</c:v>
                </c:pt>
                <c:pt idx="255">
                  <c:v>606.93656741883456</c:v>
                </c:pt>
                <c:pt idx="256">
                  <c:v>607.9942391404669</c:v>
                </c:pt>
                <c:pt idx="257">
                  <c:v>610.27658338188417</c:v>
                </c:pt>
                <c:pt idx="258">
                  <c:v>612.11359216156154</c:v>
                </c:pt>
                <c:pt idx="259">
                  <c:v>613.9506009412388</c:v>
                </c:pt>
                <c:pt idx="260">
                  <c:v>613.9506009412388</c:v>
                </c:pt>
                <c:pt idx="261">
                  <c:v>617.29061690428841</c:v>
                </c:pt>
                <c:pt idx="262">
                  <c:v>617.3462838370059</c:v>
                </c:pt>
                <c:pt idx="263">
                  <c:v>617.62461850059344</c:v>
                </c:pt>
                <c:pt idx="264">
                  <c:v>619.35029341483573</c:v>
                </c:pt>
                <c:pt idx="265">
                  <c:v>621.85530538712283</c:v>
                </c:pt>
                <c:pt idx="266">
                  <c:v>624.19331656125769</c:v>
                </c:pt>
                <c:pt idx="267">
                  <c:v>625.47365601375998</c:v>
                </c:pt>
                <c:pt idx="268">
                  <c:v>627.53333252430718</c:v>
                </c:pt>
                <c:pt idx="269">
                  <c:v>627.86733412061221</c:v>
                </c:pt>
                <c:pt idx="270">
                  <c:v>627.9230010533297</c:v>
                </c:pt>
                <c:pt idx="271">
                  <c:v>629.70434290028948</c:v>
                </c:pt>
                <c:pt idx="272">
                  <c:v>632.09802100714171</c:v>
                </c:pt>
                <c:pt idx="273">
                  <c:v>636.44004175910618</c:v>
                </c:pt>
                <c:pt idx="274">
                  <c:v>639.89139158759087</c:v>
                </c:pt>
                <c:pt idx="275">
                  <c:v>645.56941872477523</c:v>
                </c:pt>
                <c:pt idx="276">
                  <c:v>648.35276536064987</c:v>
                </c:pt>
                <c:pt idx="277">
                  <c:v>650.24544107304462</c:v>
                </c:pt>
                <c:pt idx="278">
                  <c:v>651.41444666011216</c:v>
                </c:pt>
                <c:pt idx="279">
                  <c:v>653.69679090152931</c:v>
                </c:pt>
                <c:pt idx="280">
                  <c:v>675.85223012309177</c:v>
                </c:pt>
                <c:pt idx="281">
                  <c:v>675.85223012309177</c:v>
                </c:pt>
                <c:pt idx="282">
                  <c:v>678.46857596081406</c:v>
                </c:pt>
                <c:pt idx="283">
                  <c:v>678.46857596081406</c:v>
                </c:pt>
                <c:pt idx="284">
                  <c:v>680.13858394233887</c:v>
                </c:pt>
                <c:pt idx="285">
                  <c:v>681.08492179853624</c:v>
                </c:pt>
                <c:pt idx="286">
                  <c:v>682.69926284734356</c:v>
                </c:pt>
                <c:pt idx="287">
                  <c:v>685.03727402147831</c:v>
                </c:pt>
                <c:pt idx="288">
                  <c:v>687.87628759007055</c:v>
                </c:pt>
                <c:pt idx="289">
                  <c:v>688.87829237898541</c:v>
                </c:pt>
                <c:pt idx="290">
                  <c:v>689.54629557159524</c:v>
                </c:pt>
                <c:pt idx="291">
                  <c:v>689.99163103333524</c:v>
                </c:pt>
                <c:pt idx="292">
                  <c:v>690.49263342779261</c:v>
                </c:pt>
                <c:pt idx="293">
                  <c:v>693.22031313094988</c:v>
                </c:pt>
                <c:pt idx="294">
                  <c:v>695.83665896867205</c:v>
                </c:pt>
                <c:pt idx="295">
                  <c:v>695.83665896867205</c:v>
                </c:pt>
                <c:pt idx="296">
                  <c:v>698.17467014280692</c:v>
                </c:pt>
                <c:pt idx="297">
                  <c:v>698.78700640269926</c:v>
                </c:pt>
                <c:pt idx="298">
                  <c:v>699.90034505704921</c:v>
                </c:pt>
                <c:pt idx="299">
                  <c:v>700.73534904781161</c:v>
                </c:pt>
                <c:pt idx="300">
                  <c:v>701.84868770216144</c:v>
                </c:pt>
                <c:pt idx="301">
                  <c:v>702.62802476020636</c:v>
                </c:pt>
                <c:pt idx="302">
                  <c:v>703.18469408738122</c:v>
                </c:pt>
                <c:pt idx="303">
                  <c:v>705.30003753064614</c:v>
                </c:pt>
                <c:pt idx="304">
                  <c:v>706.07937458869094</c:v>
                </c:pt>
                <c:pt idx="305">
                  <c:v>706.52471005043094</c:v>
                </c:pt>
                <c:pt idx="306">
                  <c:v>706.85871164673586</c:v>
                </c:pt>
                <c:pt idx="307">
                  <c:v>707.19271324304088</c:v>
                </c:pt>
                <c:pt idx="308">
                  <c:v>708.64005349369563</c:v>
                </c:pt>
                <c:pt idx="309">
                  <c:v>710.36572840793792</c:v>
                </c:pt>
                <c:pt idx="310">
                  <c:v>713.37174277468262</c:v>
                </c:pt>
                <c:pt idx="311">
                  <c:v>714.20674676544502</c:v>
                </c:pt>
                <c:pt idx="312">
                  <c:v>714.70774915990251</c:v>
                </c:pt>
                <c:pt idx="313">
                  <c:v>715.26441848707736</c:v>
                </c:pt>
                <c:pt idx="314">
                  <c:v>719.21677071001955</c:v>
                </c:pt>
                <c:pt idx="315">
                  <c:v>720.66411096067429</c:v>
                </c:pt>
                <c:pt idx="316">
                  <c:v>722.38978587491658</c:v>
                </c:pt>
                <c:pt idx="317">
                  <c:v>723.50312452926642</c:v>
                </c:pt>
                <c:pt idx="318">
                  <c:v>724.11546078915887</c:v>
                </c:pt>
                <c:pt idx="319">
                  <c:v>724.56079625089887</c:v>
                </c:pt>
                <c:pt idx="320">
                  <c:v>725.06179864535636</c:v>
                </c:pt>
                <c:pt idx="321">
                  <c:v>726.56480582872871</c:v>
                </c:pt>
                <c:pt idx="322">
                  <c:v>727.73381141579603</c:v>
                </c:pt>
                <c:pt idx="323">
                  <c:v>728.95848393558083</c:v>
                </c:pt>
                <c:pt idx="324">
                  <c:v>731.40782897515055</c:v>
                </c:pt>
                <c:pt idx="325">
                  <c:v>734.85917880363525</c:v>
                </c:pt>
                <c:pt idx="326">
                  <c:v>736.19518518885502</c:v>
                </c:pt>
                <c:pt idx="327">
                  <c:v>738.36619556483731</c:v>
                </c:pt>
                <c:pt idx="328">
                  <c:v>739.7022019500572</c:v>
                </c:pt>
                <c:pt idx="329">
                  <c:v>741.26087606614703</c:v>
                </c:pt>
                <c:pt idx="330">
                  <c:v>743.59888724028167</c:v>
                </c:pt>
                <c:pt idx="331">
                  <c:v>744.3225573656091</c:v>
                </c:pt>
                <c:pt idx="332">
                  <c:v>747.21723786691882</c:v>
                </c:pt>
                <c:pt idx="333">
                  <c:v>749.33258131018363</c:v>
                </c:pt>
                <c:pt idx="334">
                  <c:v>751.55925861888329</c:v>
                </c:pt>
                <c:pt idx="335">
                  <c:v>754.9549415146505</c:v>
                </c:pt>
                <c:pt idx="336">
                  <c:v>757.73828815052514</c:v>
                </c:pt>
                <c:pt idx="337">
                  <c:v>757.73828815052514</c:v>
                </c:pt>
                <c:pt idx="338">
                  <c:v>765.75432646184436</c:v>
                </c:pt>
                <c:pt idx="339">
                  <c:v>766.97899898162916</c:v>
                </c:pt>
                <c:pt idx="340">
                  <c:v>767.09033284706413</c:v>
                </c:pt>
                <c:pt idx="341">
                  <c:v>767.86966990510905</c:v>
                </c:pt>
                <c:pt idx="342">
                  <c:v>768.98300855945888</c:v>
                </c:pt>
                <c:pt idx="343">
                  <c:v>770.9870181372886</c:v>
                </c:pt>
                <c:pt idx="344">
                  <c:v>771.4323535990286</c:v>
                </c:pt>
                <c:pt idx="345">
                  <c:v>772.3230245225086</c:v>
                </c:pt>
                <c:pt idx="346">
                  <c:v>772.37869145522609</c:v>
                </c:pt>
                <c:pt idx="347">
                  <c:v>772.37869145522609</c:v>
                </c:pt>
                <c:pt idx="348">
                  <c:v>773.54769704229341</c:v>
                </c:pt>
                <c:pt idx="349">
                  <c:v>774.60536876392575</c:v>
                </c:pt>
                <c:pt idx="350">
                  <c:v>775.55170662012313</c:v>
                </c:pt>
                <c:pt idx="351">
                  <c:v>775.55170662012313</c:v>
                </c:pt>
                <c:pt idx="352">
                  <c:v>776.44237754360302</c:v>
                </c:pt>
                <c:pt idx="353">
                  <c:v>776.44237754360302</c:v>
                </c:pt>
                <c:pt idx="354">
                  <c:v>776.4980444763205</c:v>
                </c:pt>
                <c:pt idx="355">
                  <c:v>776.4980444763205</c:v>
                </c:pt>
                <c:pt idx="356">
                  <c:v>777.22171460164793</c:v>
                </c:pt>
                <c:pt idx="357">
                  <c:v>778.05671859241033</c:v>
                </c:pt>
                <c:pt idx="358">
                  <c:v>778.44638712143285</c:v>
                </c:pt>
                <c:pt idx="359">
                  <c:v>778.78038871773776</c:v>
                </c:pt>
                <c:pt idx="360">
                  <c:v>778.89172258317274</c:v>
                </c:pt>
                <c:pt idx="361">
                  <c:v>779.00305644860771</c:v>
                </c:pt>
                <c:pt idx="362">
                  <c:v>779.39272497763034</c:v>
                </c:pt>
                <c:pt idx="363">
                  <c:v>780.61739749741514</c:v>
                </c:pt>
                <c:pt idx="364">
                  <c:v>781.2297337573076</c:v>
                </c:pt>
                <c:pt idx="365">
                  <c:v>782.17607161350497</c:v>
                </c:pt>
                <c:pt idx="366">
                  <c:v>782.62140707524486</c:v>
                </c:pt>
                <c:pt idx="367">
                  <c:v>782.62140707524486</c:v>
                </c:pt>
                <c:pt idx="368">
                  <c:v>783.17807640241983</c:v>
                </c:pt>
                <c:pt idx="369">
                  <c:v>785.07075211481458</c:v>
                </c:pt>
                <c:pt idx="370">
                  <c:v>787.46443022166682</c:v>
                </c:pt>
                <c:pt idx="371">
                  <c:v>788.13243341427676</c:v>
                </c:pt>
                <c:pt idx="372">
                  <c:v>788.52210194329928</c:v>
                </c:pt>
                <c:pt idx="373">
                  <c:v>789.19010513590911</c:v>
                </c:pt>
                <c:pt idx="374">
                  <c:v>789.19010513590911</c:v>
                </c:pt>
                <c:pt idx="375">
                  <c:v>789.57977366493162</c:v>
                </c:pt>
                <c:pt idx="376">
                  <c:v>790.24777685754157</c:v>
                </c:pt>
                <c:pt idx="377">
                  <c:v>792.08478563721883</c:v>
                </c:pt>
                <c:pt idx="378">
                  <c:v>793.03112349341632</c:v>
                </c:pt>
                <c:pt idx="379">
                  <c:v>794.53413067678855</c:v>
                </c:pt>
                <c:pt idx="380">
                  <c:v>796.92780878364078</c:v>
                </c:pt>
                <c:pt idx="381">
                  <c:v>797.09480958179324</c:v>
                </c:pt>
                <c:pt idx="382">
                  <c:v>797.2618103799457</c:v>
                </c:pt>
                <c:pt idx="383">
                  <c:v>800.60182634299542</c:v>
                </c:pt>
                <c:pt idx="384">
                  <c:v>803.66350764245749</c:v>
                </c:pt>
                <c:pt idx="385">
                  <c:v>808.61786465431453</c:v>
                </c:pt>
                <c:pt idx="386">
                  <c:v>810.62187423214425</c:v>
                </c:pt>
                <c:pt idx="387">
                  <c:v>812.514549944539</c:v>
                </c:pt>
                <c:pt idx="388">
                  <c:v>814.01755712791135</c:v>
                </c:pt>
                <c:pt idx="389">
                  <c:v>814.90822805139123</c:v>
                </c:pt>
                <c:pt idx="390">
                  <c:v>816.52256910019855</c:v>
                </c:pt>
                <c:pt idx="391">
                  <c:v>818.52657867802827</c:v>
                </c:pt>
                <c:pt idx="392">
                  <c:v>821.97792850651297</c:v>
                </c:pt>
                <c:pt idx="393">
                  <c:v>821.97792850651297</c:v>
                </c:pt>
                <c:pt idx="394">
                  <c:v>826.70961778749995</c:v>
                </c:pt>
                <c:pt idx="395">
                  <c:v>827.15495324923995</c:v>
                </c:pt>
                <c:pt idx="396">
                  <c:v>828.88062816348224</c:v>
                </c:pt>
                <c:pt idx="397">
                  <c:v>830.2723014814195</c:v>
                </c:pt>
                <c:pt idx="398">
                  <c:v>832.16497719381425</c:v>
                </c:pt>
                <c:pt idx="399">
                  <c:v>833.22264891544671</c:v>
                </c:pt>
                <c:pt idx="400">
                  <c:v>834.00198597349163</c:v>
                </c:pt>
                <c:pt idx="401">
                  <c:v>835.22665849327655</c:v>
                </c:pt>
                <c:pt idx="402">
                  <c:v>835.67199395501643</c:v>
                </c:pt>
                <c:pt idx="403">
                  <c:v>835.72766088773392</c:v>
                </c:pt>
                <c:pt idx="404">
                  <c:v>839.79134697611107</c:v>
                </c:pt>
                <c:pt idx="405">
                  <c:v>841.46135495763588</c:v>
                </c:pt>
                <c:pt idx="406">
                  <c:v>844.6900370552504</c:v>
                </c:pt>
                <c:pt idx="407">
                  <c:v>847.25071596025521</c:v>
                </c:pt>
                <c:pt idx="408">
                  <c:v>849.97839566341236</c:v>
                </c:pt>
                <c:pt idx="409">
                  <c:v>852.87307616472197</c:v>
                </c:pt>
                <c:pt idx="410">
                  <c:v>854.76575187711683</c:v>
                </c:pt>
                <c:pt idx="411">
                  <c:v>856.82542838766403</c:v>
                </c:pt>
                <c:pt idx="412">
                  <c:v>856.936762253099</c:v>
                </c:pt>
                <c:pt idx="413">
                  <c:v>859.72010888897375</c:v>
                </c:pt>
                <c:pt idx="414">
                  <c:v>861.39011687049856</c:v>
                </c:pt>
                <c:pt idx="415">
                  <c:v>863.56112724648085</c:v>
                </c:pt>
                <c:pt idx="416">
                  <c:v>864.84146669898314</c:v>
                </c:pt>
                <c:pt idx="417">
                  <c:v>865.4538029588756</c:v>
                </c:pt>
                <c:pt idx="418">
                  <c:v>866.56714161322543</c:v>
                </c:pt>
                <c:pt idx="419">
                  <c:v>870.29682610529755</c:v>
                </c:pt>
                <c:pt idx="420">
                  <c:v>872.24516875040979</c:v>
                </c:pt>
                <c:pt idx="421">
                  <c:v>872.24516875040979</c:v>
                </c:pt>
                <c:pt idx="422">
                  <c:v>874.69451378997962</c:v>
                </c:pt>
                <c:pt idx="423">
                  <c:v>880.14987319629392</c:v>
                </c:pt>
                <c:pt idx="424">
                  <c:v>881.31887878336136</c:v>
                </c:pt>
                <c:pt idx="425">
                  <c:v>882.32088357227622</c:v>
                </c:pt>
                <c:pt idx="426">
                  <c:v>886.27323579521828</c:v>
                </c:pt>
                <c:pt idx="427">
                  <c:v>888.38857923848309</c:v>
                </c:pt>
                <c:pt idx="428">
                  <c:v>890.50392268174778</c:v>
                </c:pt>
                <c:pt idx="429">
                  <c:v>891.78426213425018</c:v>
                </c:pt>
                <c:pt idx="430">
                  <c:v>892.84193385588253</c:v>
                </c:pt>
                <c:pt idx="431">
                  <c:v>893.06460158675247</c:v>
                </c:pt>
                <c:pt idx="432">
                  <c:v>894.51194183740745</c:v>
                </c:pt>
                <c:pt idx="433">
                  <c:v>896.51595141523717</c:v>
                </c:pt>
                <c:pt idx="434">
                  <c:v>897.79629086773946</c:v>
                </c:pt>
                <c:pt idx="435">
                  <c:v>901.41464149437661</c:v>
                </c:pt>
                <c:pt idx="436">
                  <c:v>902.63931401416141</c:v>
                </c:pt>
                <c:pt idx="437">
                  <c:v>903.80831960122885</c:v>
                </c:pt>
                <c:pt idx="438">
                  <c:v>904.03098733209879</c:v>
                </c:pt>
                <c:pt idx="439">
                  <c:v>905.08865905373113</c:v>
                </c:pt>
                <c:pt idx="440">
                  <c:v>907.37100329514851</c:v>
                </c:pt>
                <c:pt idx="441">
                  <c:v>909.20801207482577</c:v>
                </c:pt>
                <c:pt idx="442">
                  <c:v>913.60569975950762</c:v>
                </c:pt>
                <c:pt idx="443">
                  <c:v>914.88603921201013</c:v>
                </c:pt>
                <c:pt idx="444">
                  <c:v>915.77671013549002</c:v>
                </c:pt>
                <c:pt idx="445">
                  <c:v>917.27971731886225</c:v>
                </c:pt>
                <c:pt idx="446">
                  <c:v>918.72705756951711</c:v>
                </c:pt>
                <c:pt idx="447">
                  <c:v>920.73106714734695</c:v>
                </c:pt>
                <c:pt idx="448">
                  <c:v>923.0690783214817</c:v>
                </c:pt>
                <c:pt idx="449">
                  <c:v>925.85242495735633</c:v>
                </c:pt>
                <c:pt idx="450">
                  <c:v>928.46877079507863</c:v>
                </c:pt>
                <c:pt idx="451">
                  <c:v>931.75311982541064</c:v>
                </c:pt>
                <c:pt idx="452">
                  <c:v>932.19845528715064</c:v>
                </c:pt>
                <c:pt idx="453">
                  <c:v>934.09113099954538</c:v>
                </c:pt>
                <c:pt idx="454">
                  <c:v>937.82081549161751</c:v>
                </c:pt>
                <c:pt idx="455">
                  <c:v>939.49082347314231</c:v>
                </c:pt>
                <c:pt idx="456">
                  <c:v>941.32783225281969</c:v>
                </c:pt>
                <c:pt idx="457">
                  <c:v>941.32783225281969</c:v>
                </c:pt>
                <c:pt idx="458">
                  <c:v>943.88851115782438</c:v>
                </c:pt>
                <c:pt idx="459">
                  <c:v>945.61418607206656</c:v>
                </c:pt>
                <c:pt idx="460">
                  <c:v>946.56052392826405</c:v>
                </c:pt>
                <c:pt idx="461">
                  <c:v>949.51087136229125</c:v>
                </c:pt>
                <c:pt idx="462">
                  <c:v>952.73955345990578</c:v>
                </c:pt>
                <c:pt idx="463">
                  <c:v>955.13323156675813</c:v>
                </c:pt>
                <c:pt idx="464">
                  <c:v>961.64626269470489</c:v>
                </c:pt>
                <c:pt idx="465">
                  <c:v>962.64826748361975</c:v>
                </c:pt>
                <c:pt idx="466">
                  <c:v>962.92660214720718</c:v>
                </c:pt>
                <c:pt idx="467">
                  <c:v>965.87694958123438</c:v>
                </c:pt>
                <c:pt idx="468">
                  <c:v>968.60462928439165</c:v>
                </c:pt>
                <c:pt idx="469">
                  <c:v>973.55898629624846</c:v>
                </c:pt>
                <c:pt idx="470">
                  <c:v>975.72999667223075</c:v>
                </c:pt>
                <c:pt idx="471">
                  <c:v>982.02036006930757</c:v>
                </c:pt>
                <c:pt idx="472">
                  <c:v>985.47170989779215</c:v>
                </c:pt>
                <c:pt idx="473">
                  <c:v>985.47170989779215</c:v>
                </c:pt>
                <c:pt idx="474">
                  <c:v>987.75405413920942</c:v>
                </c:pt>
                <c:pt idx="475">
                  <c:v>991.09407010225891</c:v>
                </c:pt>
                <c:pt idx="476">
                  <c:v>1000.0564462697755</c:v>
                </c:pt>
                <c:pt idx="477">
                  <c:v>1005.4561387433725</c:v>
                </c:pt>
                <c:pt idx="478">
                  <c:v>1010.8001642842519</c:v>
                </c:pt>
                <c:pt idx="479">
                  <c:v>1011.8578360058842</c:v>
                </c:pt>
                <c:pt idx="480">
                  <c:v>1018.704868730136</c:v>
                </c:pt>
                <c:pt idx="481">
                  <c:v>1023.6592257419929</c:v>
                </c:pt>
                <c:pt idx="482">
                  <c:v>1028.1682472921098</c:v>
                </c:pt>
                <c:pt idx="483">
                  <c:v>1032.7329357749445</c:v>
                </c:pt>
                <c:pt idx="484">
                  <c:v>1037.1306234596263</c:v>
                </c:pt>
                <c:pt idx="485">
                  <c:v>1042.3076482023532</c:v>
                </c:pt>
                <c:pt idx="486">
                  <c:v>1043.1983191258332</c:v>
                </c:pt>
                <c:pt idx="487">
                  <c:v>1044.5899924437704</c:v>
                </c:pt>
                <c:pt idx="488">
                  <c:v>1050.0453518500849</c:v>
                </c:pt>
                <c:pt idx="489">
                  <c:v>1052.4946968896547</c:v>
                </c:pt>
                <c:pt idx="490">
                  <c:v>1058.6737264212964</c:v>
                </c:pt>
                <c:pt idx="491">
                  <c:v>1061.0674045281487</c:v>
                </c:pt>
                <c:pt idx="492">
                  <c:v>1065.2980914146783</c:v>
                </c:pt>
                <c:pt idx="493">
                  <c:v>1070.0297806956651</c:v>
                </c:pt>
                <c:pt idx="494">
                  <c:v>1071.143119350015</c:v>
                </c:pt>
                <c:pt idx="495">
                  <c:v>1073.5924643895848</c:v>
                </c:pt>
                <c:pt idx="496">
                  <c:v>1077.0994811507869</c:v>
                </c:pt>
                <c:pt idx="497">
                  <c:v>1082.2765058935138</c:v>
                </c:pt>
                <c:pt idx="498">
                  <c:v>1086.2845250491735</c:v>
                </c:pt>
                <c:pt idx="499">
                  <c:v>1096.1932390728873</c:v>
                </c:pt>
                <c:pt idx="500">
                  <c:v>1096.5829076019097</c:v>
                </c:pt>
                <c:pt idx="501">
                  <c:v>1101.4259307483317</c:v>
                </c:pt>
                <c:pt idx="502">
                  <c:v>1106.4916216256236</c:v>
                </c:pt>
                <c:pt idx="503">
                  <c:v>1112.1696487628078</c:v>
                </c:pt>
                <c:pt idx="504">
                  <c:v>1114.5633268696604</c:v>
                </c:pt>
                <c:pt idx="505">
                  <c:v>1119.2950161506471</c:v>
                </c:pt>
                <c:pt idx="506">
                  <c:v>1123.3587022390241</c:v>
                </c:pt>
                <c:pt idx="507">
                  <c:v>1124.0823723643516</c:v>
                </c:pt>
                <c:pt idx="508">
                  <c:v>1125.0287102205489</c:v>
                </c:pt>
                <c:pt idx="509">
                  <c:v>1125.9750480767464</c:v>
                </c:pt>
                <c:pt idx="510">
                  <c:v>1130.7067373577333</c:v>
                </c:pt>
                <c:pt idx="511">
                  <c:v>1133.2117493300207</c:v>
                </c:pt>
                <c:pt idx="512">
                  <c:v>1136.0507628986127</c:v>
                </c:pt>
                <c:pt idx="513">
                  <c:v>1140.33711671786</c:v>
                </c:pt>
                <c:pt idx="514">
                  <c:v>1143.6771326809096</c:v>
                </c:pt>
                <c:pt idx="515">
                  <c:v>1145.1801398642817</c:v>
                </c:pt>
                <c:pt idx="516">
                  <c:v>1147.8521526347215</c:v>
                </c:pt>
                <c:pt idx="517">
                  <c:v>1151.2478355304886</c:v>
                </c:pt>
                <c:pt idx="518">
                  <c:v>1152.6395088484257</c:v>
                </c:pt>
                <c:pt idx="519">
                  <c:v>1155.3671885515832</c:v>
                </c:pt>
                <c:pt idx="520">
                  <c:v>1156.369193340498</c:v>
                </c:pt>
                <c:pt idx="521">
                  <c:v>1158.3732029183279</c:v>
                </c:pt>
                <c:pt idx="522">
                  <c:v>1158.6515375819154</c:v>
                </c:pt>
                <c:pt idx="523">
                  <c:v>1159.5978754381126</c:v>
                </c:pt>
                <c:pt idx="524">
                  <c:v>1163.6058945937721</c:v>
                </c:pt>
                <c:pt idx="525">
                  <c:v>1166.1665734987769</c:v>
                </c:pt>
                <c:pt idx="526">
                  <c:v>1168.8385862692166</c:v>
                </c:pt>
                <c:pt idx="527">
                  <c:v>1168.8385862692166</c:v>
                </c:pt>
                <c:pt idx="528">
                  <c:v>1171.6775998378089</c:v>
                </c:pt>
                <c:pt idx="529">
                  <c:v>1171.8446006359613</c:v>
                </c:pt>
                <c:pt idx="530">
                  <c:v>1172.4012699631362</c:v>
                </c:pt>
                <c:pt idx="531">
                  <c:v>1177.5226277731456</c:v>
                </c:pt>
                <c:pt idx="532">
                  <c:v>1178.7473002929305</c:v>
                </c:pt>
                <c:pt idx="533">
                  <c:v>1182.0316493232629</c:v>
                </c:pt>
                <c:pt idx="534">
                  <c:v>1184.8149959591374</c:v>
                </c:pt>
                <c:pt idx="535">
                  <c:v>1185.3159983535948</c:v>
                </c:pt>
                <c:pt idx="536">
                  <c:v>1185.9283346134873</c:v>
                </c:pt>
                <c:pt idx="537">
                  <c:v>1186.5406708733797</c:v>
                </c:pt>
                <c:pt idx="538">
                  <c:v>1189.4353513746894</c:v>
                </c:pt>
                <c:pt idx="539">
                  <c:v>1189.9920207018642</c:v>
                </c:pt>
                <c:pt idx="540">
                  <c:v>1193.1093689340439</c:v>
                </c:pt>
                <c:pt idx="541">
                  <c:v>1196.0040494353536</c:v>
                </c:pt>
                <c:pt idx="542">
                  <c:v>1198.1193928786183</c:v>
                </c:pt>
                <c:pt idx="543">
                  <c:v>1198.1193928786183</c:v>
                </c:pt>
                <c:pt idx="544">
                  <c:v>1198.1193928786183</c:v>
                </c:pt>
                <c:pt idx="545">
                  <c:v>1200.1790693891655</c:v>
                </c:pt>
                <c:pt idx="546">
                  <c:v>1202.6840813614529</c:v>
                </c:pt>
                <c:pt idx="547">
                  <c:v>1206.1910981226549</c:v>
                </c:pt>
                <c:pt idx="548">
                  <c:v>1206.1910981226549</c:v>
                </c:pt>
                <c:pt idx="549">
                  <c:v>1205.745762660915</c:v>
                </c:pt>
                <c:pt idx="550">
                  <c:v>1207.6941053060275</c:v>
                </c:pt>
                <c:pt idx="551">
                  <c:v>1208.4177754313548</c:v>
                </c:pt>
                <c:pt idx="552">
                  <c:v>1209.5311140857048</c:v>
                </c:pt>
                <c:pt idx="553">
                  <c:v>1211.7577913944044</c:v>
                </c:pt>
                <c:pt idx="554">
                  <c:v>1211.7577913944044</c:v>
                </c:pt>
                <c:pt idx="555">
                  <c:v>1214.318470299409</c:v>
                </c:pt>
                <c:pt idx="556">
                  <c:v>1215.209141222889</c:v>
                </c:pt>
                <c:pt idx="557">
                  <c:v>1215.209141222889</c:v>
                </c:pt>
                <c:pt idx="558">
                  <c:v>1215.320475088324</c:v>
                </c:pt>
                <c:pt idx="559">
                  <c:v>1216.3224798772387</c:v>
                </c:pt>
                <c:pt idx="560">
                  <c:v>1217.5471523970236</c:v>
                </c:pt>
                <c:pt idx="561">
                  <c:v>1219.050159580396</c:v>
                </c:pt>
                <c:pt idx="562">
                  <c:v>1220.942835292791</c:v>
                </c:pt>
                <c:pt idx="563">
                  <c:v>1222.0561739471407</c:v>
                </c:pt>
                <c:pt idx="564">
                  <c:v>1222.3345086107283</c:v>
                </c:pt>
                <c:pt idx="565">
                  <c:v>1711.4241794666284</c:v>
                </c:pt>
                <c:pt idx="566">
                  <c:v>1711.8695149283683</c:v>
                </c:pt>
                <c:pt idx="567">
                  <c:v>1713.2611882463057</c:v>
                </c:pt>
                <c:pt idx="568">
                  <c:v>1714.3745269006556</c:v>
                </c:pt>
                <c:pt idx="569">
                  <c:v>1714.3745269006556</c:v>
                </c:pt>
                <c:pt idx="570">
                  <c:v>1714.3745269006556</c:v>
                </c:pt>
                <c:pt idx="571">
                  <c:v>1749.3890275799592</c:v>
                </c:pt>
                <c:pt idx="572">
                  <c:v>1750.9477016960491</c:v>
                </c:pt>
                <c:pt idx="573">
                  <c:v>1750.9477016960491</c:v>
                </c:pt>
                <c:pt idx="574">
                  <c:v>1756.2360603042109</c:v>
                </c:pt>
                <c:pt idx="575">
                  <c:v>1758.5740714783456</c:v>
                </c:pt>
                <c:pt idx="576">
                  <c:v>1760.8007487870454</c:v>
                </c:pt>
                <c:pt idx="577">
                  <c:v>1760.8007487870454</c:v>
                </c:pt>
                <c:pt idx="578">
                  <c:v>1760.9677495851979</c:v>
                </c:pt>
                <c:pt idx="579">
                  <c:v>1764.3077655482475</c:v>
                </c:pt>
                <c:pt idx="580">
                  <c:v>1765.8107727316199</c:v>
                </c:pt>
                <c:pt idx="581">
                  <c:v>1767.6477815112971</c:v>
                </c:pt>
                <c:pt idx="582">
                  <c:v>1767.6477815112971</c:v>
                </c:pt>
                <c:pt idx="583">
                  <c:v>1769.5404572236919</c:v>
                </c:pt>
                <c:pt idx="584">
                  <c:v>1769.9301257527143</c:v>
                </c:pt>
                <c:pt idx="585">
                  <c:v>1771.0991313397817</c:v>
                </c:pt>
                <c:pt idx="586">
                  <c:v>1771.2661321379342</c:v>
                </c:pt>
                <c:pt idx="587">
                  <c:v>1772.2681369268489</c:v>
                </c:pt>
                <c:pt idx="588">
                  <c:v>1774.1051457065264</c:v>
                </c:pt>
                <c:pt idx="589">
                  <c:v>1777.1668270059886</c:v>
                </c:pt>
                <c:pt idx="590">
                  <c:v>1778.7811680547959</c:v>
                </c:pt>
                <c:pt idx="591">
                  <c:v>1779.8388397764284</c:v>
                </c:pt>
                <c:pt idx="592">
                  <c:v>1780.5068429690382</c:v>
                </c:pt>
                <c:pt idx="593">
                  <c:v>1780.5068429690382</c:v>
                </c:pt>
                <c:pt idx="594">
                  <c:v>1783.3458565376302</c:v>
                </c:pt>
                <c:pt idx="595">
                  <c:v>1784.0138597302403</c:v>
                </c:pt>
                <c:pt idx="596">
                  <c:v>1785.0715314518725</c:v>
                </c:pt>
                <c:pt idx="597">
                  <c:v>1786.0735362407875</c:v>
                </c:pt>
                <c:pt idx="598">
                  <c:v>1786.1848701062224</c:v>
                </c:pt>
                <c:pt idx="599">
                  <c:v>1786.4632047698099</c:v>
                </c:pt>
                <c:pt idx="600">
                  <c:v>1787.1312079624199</c:v>
                </c:pt>
                <c:pt idx="601">
                  <c:v>1788.8012159439447</c:v>
                </c:pt>
                <c:pt idx="602">
                  <c:v>1790.5825577909045</c:v>
                </c:pt>
                <c:pt idx="603">
                  <c:v>1790.5825577909045</c:v>
                </c:pt>
                <c:pt idx="604">
                  <c:v>1790.5825577909045</c:v>
                </c:pt>
                <c:pt idx="605">
                  <c:v>1794.256575350259</c:v>
                </c:pt>
                <c:pt idx="606">
                  <c:v>1794.9245785428691</c:v>
                </c:pt>
                <c:pt idx="607">
                  <c:v>1794.9245785428691</c:v>
                </c:pt>
                <c:pt idx="608">
                  <c:v>1794.9245785428691</c:v>
                </c:pt>
                <c:pt idx="609">
                  <c:v>1797.8192590441786</c:v>
                </c:pt>
                <c:pt idx="610">
                  <c:v>1797.8192590441786</c:v>
                </c:pt>
                <c:pt idx="611">
                  <c:v>1797.8192590441786</c:v>
                </c:pt>
                <c:pt idx="612">
                  <c:v>1800.880940343641</c:v>
                </c:pt>
                <c:pt idx="613">
                  <c:v>1800.9366072763585</c:v>
                </c:pt>
                <c:pt idx="614">
                  <c:v>1800.992274209076</c:v>
                </c:pt>
                <c:pt idx="615">
                  <c:v>1801.6602774016858</c:v>
                </c:pt>
                <c:pt idx="616">
                  <c:v>1801.6602774016858</c:v>
                </c:pt>
                <c:pt idx="617">
                  <c:v>1801.6602774016858</c:v>
                </c:pt>
                <c:pt idx="618">
                  <c:v>1801.6602774016858</c:v>
                </c:pt>
                <c:pt idx="619">
                  <c:v>1806.0579650863679</c:v>
                </c:pt>
                <c:pt idx="620">
                  <c:v>1806.2806328172378</c:v>
                </c:pt>
                <c:pt idx="621">
                  <c:v>1806.3362997499553</c:v>
                </c:pt>
                <c:pt idx="622">
                  <c:v>1808.6743109240899</c:v>
                </c:pt>
                <c:pt idx="623">
                  <c:v>1812.4596623488794</c:v>
                </c:pt>
                <c:pt idx="624">
                  <c:v>1814.2966711285567</c:v>
                </c:pt>
                <c:pt idx="625">
                  <c:v>1816.6346823026918</c:v>
                </c:pt>
                <c:pt idx="626">
                  <c:v>1817.803687889759</c:v>
                </c:pt>
                <c:pt idx="627">
                  <c:v>1818.1376894860639</c:v>
                </c:pt>
                <c:pt idx="628">
                  <c:v>1818.1376894860639</c:v>
                </c:pt>
                <c:pt idx="629">
                  <c:v>1819.7520305348712</c:v>
                </c:pt>
                <c:pt idx="630">
                  <c:v>1820.5870345256337</c:v>
                </c:pt>
                <c:pt idx="631">
                  <c:v>1821.422038516396</c:v>
                </c:pt>
                <c:pt idx="632">
                  <c:v>1821.422038516396</c:v>
                </c:pt>
                <c:pt idx="633">
                  <c:v>1821.422038516396</c:v>
                </c:pt>
                <c:pt idx="634">
                  <c:v>1822.9250456997684</c:v>
                </c:pt>
                <c:pt idx="635">
                  <c:v>1822.9250456997684</c:v>
                </c:pt>
                <c:pt idx="636">
                  <c:v>1823.7600496905309</c:v>
                </c:pt>
                <c:pt idx="637">
                  <c:v>1824.0383843541183</c:v>
                </c:pt>
                <c:pt idx="638">
                  <c:v>1824.9847222103156</c:v>
                </c:pt>
                <c:pt idx="639">
                  <c:v>1825.374390739338</c:v>
                </c:pt>
                <c:pt idx="640">
                  <c:v>1825.9310600665131</c:v>
                </c:pt>
                <c:pt idx="641">
                  <c:v>1826.153727797383</c:v>
                </c:pt>
                <c:pt idx="642">
                  <c:v>1826.153727797383</c:v>
                </c:pt>
                <c:pt idx="643">
                  <c:v>1826.9330648554278</c:v>
                </c:pt>
                <c:pt idx="644">
                  <c:v>1827.3784003171679</c:v>
                </c:pt>
                <c:pt idx="645">
                  <c:v>1827.8794027116255</c:v>
                </c:pt>
                <c:pt idx="646">
                  <c:v>1827.8794027116255</c:v>
                </c:pt>
                <c:pt idx="647">
                  <c:v>1827.8794027116255</c:v>
                </c:pt>
                <c:pt idx="648">
                  <c:v>1827.8794027116255</c:v>
                </c:pt>
                <c:pt idx="649">
                  <c:v>1828.5474059042353</c:v>
                </c:pt>
                <c:pt idx="650">
                  <c:v>1829.6050776258678</c:v>
                </c:pt>
                <c:pt idx="651">
                  <c:v>1831.3864194728276</c:v>
                </c:pt>
                <c:pt idx="652">
                  <c:v>1831.887421867285</c:v>
                </c:pt>
                <c:pt idx="653">
                  <c:v>1832.8894266561999</c:v>
                </c:pt>
                <c:pt idx="654">
                  <c:v>1833.0007605216349</c:v>
                </c:pt>
                <c:pt idx="655">
                  <c:v>1833.0007605216349</c:v>
                </c:pt>
                <c:pt idx="656">
                  <c:v>1833.0564274543524</c:v>
                </c:pt>
                <c:pt idx="657">
                  <c:v>1833.5017629160923</c:v>
                </c:pt>
                <c:pt idx="658">
                  <c:v>1833.7800975796797</c:v>
                </c:pt>
                <c:pt idx="659">
                  <c:v>1833.9470983778322</c:v>
                </c:pt>
                <c:pt idx="660">
                  <c:v>1834.1140991759846</c:v>
                </c:pt>
                <c:pt idx="661">
                  <c:v>1834.3367669068546</c:v>
                </c:pt>
                <c:pt idx="662">
                  <c:v>1834.3367669068546</c:v>
                </c:pt>
                <c:pt idx="663">
                  <c:v>1834.392433839572</c:v>
                </c:pt>
                <c:pt idx="664">
                  <c:v>1834.6707685031597</c:v>
                </c:pt>
                <c:pt idx="665">
                  <c:v>1834.8934362340297</c:v>
                </c:pt>
                <c:pt idx="666">
                  <c:v>1835.1161039648996</c:v>
                </c:pt>
                <c:pt idx="667">
                  <c:v>1835.7841071575094</c:v>
                </c:pt>
                <c:pt idx="668">
                  <c:v>1835.8954410229444</c:v>
                </c:pt>
                <c:pt idx="669">
                  <c:v>1835.8954410229444</c:v>
                </c:pt>
                <c:pt idx="670">
                  <c:v>1835.8954410229444</c:v>
                </c:pt>
                <c:pt idx="671">
                  <c:v>1835.8954410229444</c:v>
                </c:pt>
                <c:pt idx="672">
                  <c:v>1836.0624418210969</c:v>
                </c:pt>
                <c:pt idx="673">
                  <c:v>1836.0624418210969</c:v>
                </c:pt>
                <c:pt idx="674">
                  <c:v>1836.3407764846843</c:v>
                </c:pt>
                <c:pt idx="675">
                  <c:v>1836.3964434174018</c:v>
                </c:pt>
                <c:pt idx="676">
                  <c:v>1836.3964434174018</c:v>
                </c:pt>
                <c:pt idx="677">
                  <c:v>1836.3964434174018</c:v>
                </c:pt>
                <c:pt idx="678">
                  <c:v>1836.3964434174018</c:v>
                </c:pt>
                <c:pt idx="679">
                  <c:v>1836.3964434174018</c:v>
                </c:pt>
                <c:pt idx="680">
                  <c:v>1836.3964434174018</c:v>
                </c:pt>
                <c:pt idx="681">
                  <c:v>1836.3964434174018</c:v>
                </c:pt>
                <c:pt idx="682">
                  <c:v>1836.3964434174018</c:v>
                </c:pt>
                <c:pt idx="683">
                  <c:v>1841.9074697564338</c:v>
                </c:pt>
                <c:pt idx="684">
                  <c:v>1841.9074697564338</c:v>
                </c:pt>
                <c:pt idx="685">
                  <c:v>1841.9074697564338</c:v>
                </c:pt>
                <c:pt idx="686">
                  <c:v>1841.9074697564338</c:v>
                </c:pt>
                <c:pt idx="687">
                  <c:v>1841.9074697564338</c:v>
                </c:pt>
                <c:pt idx="688">
                  <c:v>1843.744478536111</c:v>
                </c:pt>
                <c:pt idx="689">
                  <c:v>1843.744478536111</c:v>
                </c:pt>
                <c:pt idx="690">
                  <c:v>1843.9671462669812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F5F-4E07-9CF7-287B372067CA}"/>
            </c:ext>
          </c:extLst>
        </c:ser>
        <c:ser>
          <c:idx val="8"/>
          <c:order val="8"/>
          <c:tx>
            <c:strRef>
              <c:f>'Mortalidad Grulac fin'!$A$37</c:f>
              <c:strCache>
                <c:ptCount val="1"/>
                <c:pt idx="0">
                  <c:v>Guatemala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fin'!$B$37:$ZP$37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5.460802740187129E-2</c:v>
                </c:pt>
                <c:pt idx="73">
                  <c:v>5.460802740187129E-2</c:v>
                </c:pt>
                <c:pt idx="74">
                  <c:v>5.460802740187129E-2</c:v>
                </c:pt>
                <c:pt idx="75">
                  <c:v>5.460802740187129E-2</c:v>
                </c:pt>
                <c:pt idx="76">
                  <c:v>5.460802740187129E-2</c:v>
                </c:pt>
                <c:pt idx="77">
                  <c:v>5.460802740187129E-2</c:v>
                </c:pt>
                <c:pt idx="78">
                  <c:v>5.460802740187129E-2</c:v>
                </c:pt>
                <c:pt idx="79">
                  <c:v>5.460802740187129E-2</c:v>
                </c:pt>
                <c:pt idx="80">
                  <c:v>5.460802740187129E-2</c:v>
                </c:pt>
                <c:pt idx="81">
                  <c:v>5.460802740187129E-2</c:v>
                </c:pt>
                <c:pt idx="82">
                  <c:v>5.460802740187129E-2</c:v>
                </c:pt>
                <c:pt idx="83">
                  <c:v>5.460802740187129E-2</c:v>
                </c:pt>
                <c:pt idx="84">
                  <c:v>5.460802740187129E-2</c:v>
                </c:pt>
                <c:pt idx="85">
                  <c:v>5.460802740187129E-2</c:v>
                </c:pt>
                <c:pt idx="86">
                  <c:v>5.460802740187129E-2</c:v>
                </c:pt>
                <c:pt idx="87">
                  <c:v>5.460802740187129E-2</c:v>
                </c:pt>
                <c:pt idx="88">
                  <c:v>5.460802740187129E-2</c:v>
                </c:pt>
                <c:pt idx="89">
                  <c:v>5.460802740187129E-2</c:v>
                </c:pt>
                <c:pt idx="90">
                  <c:v>5.460802740187129E-2</c:v>
                </c:pt>
                <c:pt idx="91">
                  <c:v>5.460802740187129E-2</c:v>
                </c:pt>
                <c:pt idx="92">
                  <c:v>5.460802740187129E-2</c:v>
                </c:pt>
                <c:pt idx="93">
                  <c:v>5.460802740187129E-2</c:v>
                </c:pt>
                <c:pt idx="94">
                  <c:v>0.10921605480374258</c:v>
                </c:pt>
                <c:pt idx="95">
                  <c:v>0.16382408220561387</c:v>
                </c:pt>
                <c:pt idx="96">
                  <c:v>0.16382408220561387</c:v>
                </c:pt>
                <c:pt idx="97">
                  <c:v>0.16382408220561387</c:v>
                </c:pt>
                <c:pt idx="98">
                  <c:v>0.16382408220561387</c:v>
                </c:pt>
                <c:pt idx="99">
                  <c:v>0.16382408220561387</c:v>
                </c:pt>
                <c:pt idx="100">
                  <c:v>0.16382408220561387</c:v>
                </c:pt>
                <c:pt idx="101">
                  <c:v>0.16382408220561387</c:v>
                </c:pt>
                <c:pt idx="102">
                  <c:v>0.27304013700935642</c:v>
                </c:pt>
                <c:pt idx="103">
                  <c:v>0.27304013700935642</c:v>
                </c:pt>
                <c:pt idx="104">
                  <c:v>0.27304013700935642</c:v>
                </c:pt>
                <c:pt idx="105">
                  <c:v>0.27304013700935642</c:v>
                </c:pt>
                <c:pt idx="106">
                  <c:v>0.382256191813099</c:v>
                </c:pt>
                <c:pt idx="107">
                  <c:v>0.382256191813099</c:v>
                </c:pt>
                <c:pt idx="108">
                  <c:v>0.382256191813099</c:v>
                </c:pt>
                <c:pt idx="109">
                  <c:v>0.382256191813099</c:v>
                </c:pt>
                <c:pt idx="110">
                  <c:v>0.43686421921497032</c:v>
                </c:pt>
                <c:pt idx="111">
                  <c:v>0.43686421921497032</c:v>
                </c:pt>
                <c:pt idx="112">
                  <c:v>0.54608027401871284</c:v>
                </c:pt>
                <c:pt idx="113">
                  <c:v>0.60068830142058416</c:v>
                </c:pt>
                <c:pt idx="114">
                  <c:v>0.70990435622432668</c:v>
                </c:pt>
                <c:pt idx="115">
                  <c:v>0.81912041102806921</c:v>
                </c:pt>
                <c:pt idx="116">
                  <c:v>0.81912041102806921</c:v>
                </c:pt>
                <c:pt idx="117">
                  <c:v>0.81912041102806921</c:v>
                </c:pt>
                <c:pt idx="118">
                  <c:v>0.87372843842994063</c:v>
                </c:pt>
                <c:pt idx="119">
                  <c:v>0.87372843842994063</c:v>
                </c:pt>
                <c:pt idx="120">
                  <c:v>0.87372843842994063</c:v>
                </c:pt>
                <c:pt idx="121">
                  <c:v>0.98294449323368316</c:v>
                </c:pt>
                <c:pt idx="122">
                  <c:v>1.0375525206355545</c:v>
                </c:pt>
                <c:pt idx="123">
                  <c:v>0.92833646583181184</c:v>
                </c:pt>
                <c:pt idx="124">
                  <c:v>1.0375525206355545</c:v>
                </c:pt>
                <c:pt idx="125">
                  <c:v>1.0375525206355545</c:v>
                </c:pt>
                <c:pt idx="126">
                  <c:v>1.1467685754392969</c:v>
                </c:pt>
                <c:pt idx="127">
                  <c:v>1.2559846302430397</c:v>
                </c:pt>
                <c:pt idx="128">
                  <c:v>1.310592657644911</c:v>
                </c:pt>
                <c:pt idx="129">
                  <c:v>1.310592657644911</c:v>
                </c:pt>
                <c:pt idx="130">
                  <c:v>1.4198087124486534</c:v>
                </c:pt>
                <c:pt idx="131">
                  <c:v>1.4198087124486534</c:v>
                </c:pt>
                <c:pt idx="132">
                  <c:v>1.4744167398505248</c:v>
                </c:pt>
                <c:pt idx="133">
                  <c:v>1.5836327946542672</c:v>
                </c:pt>
                <c:pt idx="134">
                  <c:v>1.5836327946542672</c:v>
                </c:pt>
                <c:pt idx="135">
                  <c:v>1.6382408220561384</c:v>
                </c:pt>
                <c:pt idx="136">
                  <c:v>1.8020649042617525</c:v>
                </c:pt>
                <c:pt idx="137">
                  <c:v>1.9112809590654951</c:v>
                </c:pt>
                <c:pt idx="138">
                  <c:v>2.075105041271109</c:v>
                </c:pt>
                <c:pt idx="139">
                  <c:v>2.3481451782804652</c:v>
                </c:pt>
                <c:pt idx="140">
                  <c:v>2.4573612330842081</c:v>
                </c:pt>
                <c:pt idx="141">
                  <c:v>2.6211853152898219</c:v>
                </c:pt>
                <c:pt idx="142">
                  <c:v>2.8942254522991782</c:v>
                </c:pt>
                <c:pt idx="143">
                  <c:v>3.112657561906663</c:v>
                </c:pt>
                <c:pt idx="144">
                  <c:v>3.1672655893085344</c:v>
                </c:pt>
                <c:pt idx="145">
                  <c:v>3.2218736167104058</c:v>
                </c:pt>
                <c:pt idx="146">
                  <c:v>3.4403057263178911</c:v>
                </c:pt>
                <c:pt idx="147">
                  <c:v>3.7133458633272474</c:v>
                </c:pt>
                <c:pt idx="148">
                  <c:v>4.3686421921497027</c:v>
                </c:pt>
                <c:pt idx="149">
                  <c:v>4.9147224661684161</c:v>
                </c:pt>
                <c:pt idx="150">
                  <c:v>5.5700187949908715</c:v>
                </c:pt>
                <c:pt idx="151">
                  <c:v>5.8976669594020992</c:v>
                </c:pt>
                <c:pt idx="152">
                  <c:v>6.3345311786170688</c:v>
                </c:pt>
                <c:pt idx="153">
                  <c:v>6.7167873704301684</c:v>
                </c:pt>
                <c:pt idx="154">
                  <c:v>7.8089479184675934</c:v>
                </c:pt>
                <c:pt idx="155">
                  <c:v>8.6280683294956635</c:v>
                </c:pt>
                <c:pt idx="156">
                  <c:v>11.795333918804198</c:v>
                </c:pt>
                <c:pt idx="157">
                  <c:v>12.559846302430396</c:v>
                </c:pt>
                <c:pt idx="158">
                  <c:v>13.761222905271564</c:v>
                </c:pt>
                <c:pt idx="159">
                  <c:v>14.580343316299635</c:v>
                </c:pt>
                <c:pt idx="160">
                  <c:v>15.781719919140802</c:v>
                </c:pt>
                <c:pt idx="161">
                  <c:v>17.256136658991327</c:v>
                </c:pt>
                <c:pt idx="162">
                  <c:v>18.239081152225008</c:v>
                </c:pt>
                <c:pt idx="163">
                  <c:v>19.167417618056824</c:v>
                </c:pt>
                <c:pt idx="164">
                  <c:v>20.041146056486763</c:v>
                </c:pt>
                <c:pt idx="165">
                  <c:v>20.969482522318575</c:v>
                </c:pt>
                <c:pt idx="166">
                  <c:v>21.788602933346645</c:v>
                </c:pt>
                <c:pt idx="167">
                  <c:v>22.826155453982196</c:v>
                </c:pt>
                <c:pt idx="168">
                  <c:v>23.590667837608397</c:v>
                </c:pt>
                <c:pt idx="169">
                  <c:v>24.519004303440205</c:v>
                </c:pt>
                <c:pt idx="170">
                  <c:v>26.375677235103829</c:v>
                </c:pt>
                <c:pt idx="171">
                  <c:v>28.068526084561842</c:v>
                </c:pt>
                <c:pt idx="172">
                  <c:v>28.996862550393654</c:v>
                </c:pt>
                <c:pt idx="173">
                  <c:v>29.870590988823594</c:v>
                </c:pt>
                <c:pt idx="174">
                  <c:v>31.781871947889087</c:v>
                </c:pt>
                <c:pt idx="175">
                  <c:v>32.819424468524645</c:v>
                </c:pt>
                <c:pt idx="176">
                  <c:v>34.02080107136581</c:v>
                </c:pt>
                <c:pt idx="177">
                  <c:v>36.6965944140575</c:v>
                </c:pt>
                <c:pt idx="178">
                  <c:v>38.553267345721132</c:v>
                </c:pt>
                <c:pt idx="179">
                  <c:v>39.700035921160428</c:v>
                </c:pt>
                <c:pt idx="180">
                  <c:v>40.737588441795978</c:v>
                </c:pt>
                <c:pt idx="181">
                  <c:v>42.212005181646504</c:v>
                </c:pt>
                <c:pt idx="182">
                  <c:v>44.614758387328841</c:v>
                </c:pt>
                <c:pt idx="183">
                  <c:v>46.034567099777497</c:v>
                </c:pt>
                <c:pt idx="184">
                  <c:v>48.055064113646729</c:v>
                </c:pt>
                <c:pt idx="185">
                  <c:v>50.239385209721583</c:v>
                </c:pt>
                <c:pt idx="186">
                  <c:v>51.713801949572108</c:v>
                </c:pt>
                <c:pt idx="187">
                  <c:v>53.570474881235732</c:v>
                </c:pt>
                <c:pt idx="188">
                  <c:v>54.826459511478774</c:v>
                </c:pt>
                <c:pt idx="189">
                  <c:v>57.502252854170465</c:v>
                </c:pt>
                <c:pt idx="190">
                  <c:v>59.631965922843442</c:v>
                </c:pt>
                <c:pt idx="191">
                  <c:v>62.198543210731394</c:v>
                </c:pt>
                <c:pt idx="192">
                  <c:v>64.000608114993142</c:v>
                </c:pt>
                <c:pt idx="193">
                  <c:v>66.567185402881094</c:v>
                </c:pt>
                <c:pt idx="194">
                  <c:v>67.932386087927881</c:v>
                </c:pt>
                <c:pt idx="195">
                  <c:v>71.099651677236423</c:v>
                </c:pt>
                <c:pt idx="196">
                  <c:v>73.72083699252623</c:v>
                </c:pt>
                <c:pt idx="197">
                  <c:v>76.669670472227295</c:v>
                </c:pt>
                <c:pt idx="198">
                  <c:v>78.799383540900266</c:v>
                </c:pt>
                <c:pt idx="199">
                  <c:v>79.127031705311495</c:v>
                </c:pt>
                <c:pt idx="200">
                  <c:v>82.021257157610663</c:v>
                </c:pt>
                <c:pt idx="201">
                  <c:v>83.604889952264941</c:v>
                </c:pt>
                <c:pt idx="202">
                  <c:v>85.898427103143533</c:v>
                </c:pt>
                <c:pt idx="203">
                  <c:v>89.120300719853944</c:v>
                </c:pt>
                <c:pt idx="204">
                  <c:v>91.140797733723176</c:v>
                </c:pt>
                <c:pt idx="205">
                  <c:v>92.779038555779309</c:v>
                </c:pt>
                <c:pt idx="206">
                  <c:v>94.690319514844816</c:v>
                </c:pt>
                <c:pt idx="207">
                  <c:v>96.164736254695342</c:v>
                </c:pt>
                <c:pt idx="208">
                  <c:v>97.311504830134638</c:v>
                </c:pt>
                <c:pt idx="209">
                  <c:v>100.20573028243382</c:v>
                </c:pt>
                <c:pt idx="210">
                  <c:v>101.95318715929369</c:v>
                </c:pt>
                <c:pt idx="211">
                  <c:v>105.06584472120035</c:v>
                </c:pt>
                <c:pt idx="212">
                  <c:v>106.8679096254621</c:v>
                </c:pt>
                <c:pt idx="213">
                  <c:v>108.94301466673322</c:v>
                </c:pt>
                <c:pt idx="214">
                  <c:v>109.92595915996689</c:v>
                </c:pt>
                <c:pt idx="215">
                  <c:v>111.2365518176118</c:v>
                </c:pt>
                <c:pt idx="216">
                  <c:v>113.1478327766773</c:v>
                </c:pt>
                <c:pt idx="217">
                  <c:v>115.71441006456526</c:v>
                </c:pt>
                <c:pt idx="218">
                  <c:v>118.39020340725695</c:v>
                </c:pt>
                <c:pt idx="219">
                  <c:v>119.97383620191123</c:v>
                </c:pt>
                <c:pt idx="220">
                  <c:v>120.73834858553741</c:v>
                </c:pt>
                <c:pt idx="221">
                  <c:v>121.33903688695798</c:v>
                </c:pt>
                <c:pt idx="222">
                  <c:v>121.93972518837859</c:v>
                </c:pt>
                <c:pt idx="223">
                  <c:v>123.79639812004221</c:v>
                </c:pt>
                <c:pt idx="224">
                  <c:v>125.38003091469648</c:v>
                </c:pt>
                <c:pt idx="225">
                  <c:v>127.83739214778066</c:v>
                </c:pt>
                <c:pt idx="226">
                  <c:v>128.60190453140689</c:v>
                </c:pt>
                <c:pt idx="227">
                  <c:v>129.91249718905181</c:v>
                </c:pt>
                <c:pt idx="228">
                  <c:v>130.45857746307053</c:v>
                </c:pt>
                <c:pt idx="229">
                  <c:v>132.09681828512666</c:v>
                </c:pt>
                <c:pt idx="230">
                  <c:v>134.71800360041647</c:v>
                </c:pt>
                <c:pt idx="231">
                  <c:v>136.84771666908944</c:v>
                </c:pt>
                <c:pt idx="232">
                  <c:v>138.26752538153809</c:v>
                </c:pt>
                <c:pt idx="233">
                  <c:v>140.88871069682793</c:v>
                </c:pt>
                <c:pt idx="234">
                  <c:v>141.65322308045413</c:v>
                </c:pt>
                <c:pt idx="235">
                  <c:v>142.58155954628592</c:v>
                </c:pt>
                <c:pt idx="236">
                  <c:v>143.6191120669215</c:v>
                </c:pt>
                <c:pt idx="237">
                  <c:v>145.36656894378137</c:v>
                </c:pt>
                <c:pt idx="238">
                  <c:v>146.62255357402441</c:v>
                </c:pt>
                <c:pt idx="239">
                  <c:v>147.93314623166933</c:v>
                </c:pt>
                <c:pt idx="240">
                  <c:v>148.97069875230486</c:v>
                </c:pt>
                <c:pt idx="241">
                  <c:v>149.62599508112731</c:v>
                </c:pt>
                <c:pt idx="242">
                  <c:v>150.71815562916473</c:v>
                </c:pt>
                <c:pt idx="243">
                  <c:v>151.70110012239843</c:v>
                </c:pt>
                <c:pt idx="244">
                  <c:v>152.35639645122089</c:v>
                </c:pt>
                <c:pt idx="245">
                  <c:v>153.12090883484709</c:v>
                </c:pt>
                <c:pt idx="246">
                  <c:v>154.26767741028638</c:v>
                </c:pt>
                <c:pt idx="247">
                  <c:v>155.35983795832382</c:v>
                </c:pt>
                <c:pt idx="248">
                  <c:v>155.74209415013689</c:v>
                </c:pt>
                <c:pt idx="249">
                  <c:v>156.28817442415561</c:v>
                </c:pt>
                <c:pt idx="250">
                  <c:v>157.81719919140801</c:v>
                </c:pt>
                <c:pt idx="251">
                  <c:v>158.19945538322111</c:v>
                </c:pt>
                <c:pt idx="252">
                  <c:v>159.3462239586604</c:v>
                </c:pt>
                <c:pt idx="253">
                  <c:v>159.94691226008101</c:v>
                </c:pt>
                <c:pt idx="254">
                  <c:v>161.03907280811842</c:v>
                </c:pt>
                <c:pt idx="255">
                  <c:v>161.4759370273334</c:v>
                </c:pt>
                <c:pt idx="256">
                  <c:v>162.29505743836145</c:v>
                </c:pt>
                <c:pt idx="257">
                  <c:v>162.95035376718391</c:v>
                </c:pt>
                <c:pt idx="258">
                  <c:v>164.31555445223071</c:v>
                </c:pt>
                <c:pt idx="259">
                  <c:v>165.78997119208123</c:v>
                </c:pt>
                <c:pt idx="260">
                  <c:v>167.97429228815608</c:v>
                </c:pt>
                <c:pt idx="261">
                  <c:v>169.55792508281036</c:v>
                </c:pt>
                <c:pt idx="262">
                  <c:v>170.32243746643655</c:v>
                </c:pt>
                <c:pt idx="263">
                  <c:v>170.59547760344589</c:v>
                </c:pt>
                <c:pt idx="264">
                  <c:v>171.30538195967023</c:v>
                </c:pt>
                <c:pt idx="265">
                  <c:v>172.23371842550205</c:v>
                </c:pt>
                <c:pt idx="266">
                  <c:v>173.10744686393198</c:v>
                </c:pt>
                <c:pt idx="267">
                  <c:v>173.98117530236192</c:v>
                </c:pt>
                <c:pt idx="268">
                  <c:v>175.45559204221243</c:v>
                </c:pt>
                <c:pt idx="269">
                  <c:v>176.32932048064237</c:v>
                </c:pt>
                <c:pt idx="270">
                  <c:v>176.60236061765175</c:v>
                </c:pt>
                <c:pt idx="271">
                  <c:v>176.82079272725923</c:v>
                </c:pt>
                <c:pt idx="272">
                  <c:v>177.25765694647419</c:v>
                </c:pt>
                <c:pt idx="273">
                  <c:v>178.07677735750227</c:v>
                </c:pt>
                <c:pt idx="274">
                  <c:v>178.40442552191351</c:v>
                </c:pt>
                <c:pt idx="275">
                  <c:v>179.38737001514716</c:v>
                </c:pt>
                <c:pt idx="276">
                  <c:v>179.82423423436214</c:v>
                </c:pt>
                <c:pt idx="277">
                  <c:v>180.31570648097897</c:v>
                </c:pt>
                <c:pt idx="278">
                  <c:v>180.75257070019396</c:v>
                </c:pt>
                <c:pt idx="279">
                  <c:v>182.11777138524073</c:v>
                </c:pt>
                <c:pt idx="280">
                  <c:v>182.77306771406322</c:v>
                </c:pt>
                <c:pt idx="281">
                  <c:v>183.26453996068005</c:v>
                </c:pt>
                <c:pt idx="282">
                  <c:v>183.75601220729686</c:v>
                </c:pt>
                <c:pt idx="283">
                  <c:v>184.79356472793242</c:v>
                </c:pt>
                <c:pt idx="284">
                  <c:v>184.95738881013804</c:v>
                </c:pt>
                <c:pt idx="285">
                  <c:v>186.21337344038108</c:v>
                </c:pt>
                <c:pt idx="286">
                  <c:v>187.30553398841849</c:v>
                </c:pt>
                <c:pt idx="287">
                  <c:v>188.56151861866155</c:v>
                </c:pt>
                <c:pt idx="288">
                  <c:v>189.92671930370832</c:v>
                </c:pt>
                <c:pt idx="289">
                  <c:v>191.94721631757758</c:v>
                </c:pt>
                <c:pt idx="290">
                  <c:v>192.76633672860564</c:v>
                </c:pt>
                <c:pt idx="291">
                  <c:v>193.36702503002624</c:v>
                </c:pt>
                <c:pt idx="292">
                  <c:v>193.64006516703557</c:v>
                </c:pt>
                <c:pt idx="293">
                  <c:v>194.78683374247487</c:v>
                </c:pt>
                <c:pt idx="294">
                  <c:v>195.49673809869921</c:v>
                </c:pt>
                <c:pt idx="295">
                  <c:v>196.26125048232541</c:v>
                </c:pt>
                <c:pt idx="296">
                  <c:v>197.08037089335346</c:v>
                </c:pt>
                <c:pt idx="297">
                  <c:v>198.99165185241898</c:v>
                </c:pt>
                <c:pt idx="298">
                  <c:v>199.37390804423208</c:v>
                </c:pt>
                <c:pt idx="299">
                  <c:v>200.13842042785825</c:v>
                </c:pt>
                <c:pt idx="300">
                  <c:v>201.06675689369007</c:v>
                </c:pt>
                <c:pt idx="301">
                  <c:v>202.26813349653125</c:v>
                </c:pt>
                <c:pt idx="302">
                  <c:v>202.81421377054994</c:v>
                </c:pt>
                <c:pt idx="303">
                  <c:v>203.63333418157802</c:v>
                </c:pt>
                <c:pt idx="304">
                  <c:v>204.12480642819486</c:v>
                </c:pt>
                <c:pt idx="305">
                  <c:v>204.12480642819486</c:v>
                </c:pt>
                <c:pt idx="306">
                  <c:v>204.67088670221358</c:v>
                </c:pt>
                <c:pt idx="307">
                  <c:v>204.88931881182106</c:v>
                </c:pt>
                <c:pt idx="308">
                  <c:v>205.65383119544728</c:v>
                </c:pt>
                <c:pt idx="309">
                  <c:v>207.18285596269965</c:v>
                </c:pt>
                <c:pt idx="310">
                  <c:v>208.11119242853147</c:v>
                </c:pt>
                <c:pt idx="311">
                  <c:v>208.65727270255019</c:v>
                </c:pt>
                <c:pt idx="312">
                  <c:v>208.76648875735393</c:v>
                </c:pt>
                <c:pt idx="313">
                  <c:v>209.25796100397076</c:v>
                </c:pt>
                <c:pt idx="314">
                  <c:v>209.96786536019511</c:v>
                </c:pt>
                <c:pt idx="315">
                  <c:v>210.67776971641942</c:v>
                </c:pt>
                <c:pt idx="316">
                  <c:v>211.87914631926057</c:v>
                </c:pt>
                <c:pt idx="317">
                  <c:v>214.06346741533545</c:v>
                </c:pt>
                <c:pt idx="318">
                  <c:v>214.71876374415788</c:v>
                </c:pt>
                <c:pt idx="319">
                  <c:v>215.04641190856913</c:v>
                </c:pt>
                <c:pt idx="320">
                  <c:v>215.53788415518596</c:v>
                </c:pt>
                <c:pt idx="321">
                  <c:v>218.86897382670011</c:v>
                </c:pt>
                <c:pt idx="322">
                  <c:v>221.16251097757871</c:v>
                </c:pt>
                <c:pt idx="323">
                  <c:v>222.09084744341052</c:v>
                </c:pt>
                <c:pt idx="324">
                  <c:v>222.47310363522359</c:v>
                </c:pt>
                <c:pt idx="325">
                  <c:v>222.58231969002736</c:v>
                </c:pt>
                <c:pt idx="326">
                  <c:v>223.4560481284573</c:v>
                </c:pt>
                <c:pt idx="327">
                  <c:v>223.8383043202704</c:v>
                </c:pt>
                <c:pt idx="328">
                  <c:v>224.27516853948535</c:v>
                </c:pt>
                <c:pt idx="329">
                  <c:v>225.69497725193403</c:v>
                </c:pt>
                <c:pt idx="330">
                  <c:v>226.13184147114899</c:v>
                </c:pt>
                <c:pt idx="331">
                  <c:v>227.22400201918643</c:v>
                </c:pt>
                <c:pt idx="332">
                  <c:v>227.49704215619579</c:v>
                </c:pt>
                <c:pt idx="333">
                  <c:v>227.77008229320512</c:v>
                </c:pt>
                <c:pt idx="334">
                  <c:v>228.15233848501825</c:v>
                </c:pt>
                <c:pt idx="335">
                  <c:v>228.86224284124256</c:v>
                </c:pt>
                <c:pt idx="336">
                  <c:v>229.84518733447626</c:v>
                </c:pt>
                <c:pt idx="337">
                  <c:v>230.66430774550432</c:v>
                </c:pt>
                <c:pt idx="338">
                  <c:v>231.48342815653237</c:v>
                </c:pt>
                <c:pt idx="339">
                  <c:v>232.08411645795297</c:v>
                </c:pt>
                <c:pt idx="340">
                  <c:v>233.39470911559789</c:v>
                </c:pt>
                <c:pt idx="341">
                  <c:v>234.05000544442032</c:v>
                </c:pt>
                <c:pt idx="342">
                  <c:v>235.41520612946712</c:v>
                </c:pt>
                <c:pt idx="343">
                  <c:v>237.27187906113073</c:v>
                </c:pt>
                <c:pt idx="344">
                  <c:v>238.96472791058875</c:v>
                </c:pt>
                <c:pt idx="345">
                  <c:v>240.548360705243</c:v>
                </c:pt>
                <c:pt idx="346">
                  <c:v>241.5313051984767</c:v>
                </c:pt>
                <c:pt idx="347">
                  <c:v>242.73268180131785</c:v>
                </c:pt>
                <c:pt idx="348">
                  <c:v>244.42553065077587</c:v>
                </c:pt>
                <c:pt idx="349">
                  <c:v>246.28220358243948</c:v>
                </c:pt>
                <c:pt idx="350">
                  <c:v>248.52113270591622</c:v>
                </c:pt>
                <c:pt idx="351">
                  <c:v>250.59623774718736</c:v>
                </c:pt>
                <c:pt idx="352">
                  <c:v>252.50751870625282</c:v>
                </c:pt>
                <c:pt idx="353">
                  <c:v>254.2549755831127</c:v>
                </c:pt>
                <c:pt idx="354">
                  <c:v>256.00243245997257</c:v>
                </c:pt>
                <c:pt idx="355">
                  <c:v>257.64067328202873</c:v>
                </c:pt>
                <c:pt idx="356">
                  <c:v>258.78744185746802</c:v>
                </c:pt>
                <c:pt idx="357">
                  <c:v>259.33352213148675</c:v>
                </c:pt>
                <c:pt idx="358">
                  <c:v>259.7703863507017</c:v>
                </c:pt>
                <c:pt idx="359">
                  <c:v>260.09803451511294</c:v>
                </c:pt>
                <c:pt idx="360">
                  <c:v>260.37107465212227</c:v>
                </c:pt>
                <c:pt idx="361">
                  <c:v>260.64411478913161</c:v>
                </c:pt>
                <c:pt idx="362">
                  <c:v>261.08097900834662</c:v>
                </c:pt>
                <c:pt idx="363">
                  <c:v>262.28235561118777</c:v>
                </c:pt>
                <c:pt idx="364">
                  <c:v>262.82843588520649</c:v>
                </c:pt>
                <c:pt idx="365">
                  <c:v>263.21069207701959</c:v>
                </c:pt>
                <c:pt idx="366">
                  <c:v>263.59294826883269</c:v>
                </c:pt>
                <c:pt idx="367">
                  <c:v>263.92059643324393</c:v>
                </c:pt>
                <c:pt idx="368">
                  <c:v>264.02981248804764</c:v>
                </c:pt>
                <c:pt idx="369">
                  <c:v>265.34040514569256</c:v>
                </c:pt>
                <c:pt idx="370">
                  <c:v>267.52472624176744</c:v>
                </c:pt>
                <c:pt idx="371">
                  <c:v>269.10835903642169</c:v>
                </c:pt>
                <c:pt idx="372">
                  <c:v>271.51111224210399</c:v>
                </c:pt>
                <c:pt idx="373">
                  <c:v>272.98552898195453</c:v>
                </c:pt>
                <c:pt idx="374">
                  <c:v>274.40533769440322</c:v>
                </c:pt>
                <c:pt idx="375">
                  <c:v>274.40533769440322</c:v>
                </c:pt>
                <c:pt idx="376">
                  <c:v>279.42927621537535</c:v>
                </c:pt>
                <c:pt idx="377">
                  <c:v>279.42927621537535</c:v>
                </c:pt>
                <c:pt idx="378">
                  <c:v>281.28594914703899</c:v>
                </c:pt>
                <c:pt idx="379">
                  <c:v>282.70575785948762</c:v>
                </c:pt>
                <c:pt idx="380">
                  <c:v>285.05390303776812</c:v>
                </c:pt>
                <c:pt idx="381">
                  <c:v>286.91057596943176</c:v>
                </c:pt>
                <c:pt idx="382">
                  <c:v>288.22116862707662</c:v>
                </c:pt>
                <c:pt idx="383">
                  <c:v>290.13244958614217</c:v>
                </c:pt>
                <c:pt idx="384">
                  <c:v>291.77069040819828</c:v>
                </c:pt>
                <c:pt idx="385">
                  <c:v>294.28265966868435</c:v>
                </c:pt>
                <c:pt idx="386">
                  <c:v>295.97550851814236</c:v>
                </c:pt>
                <c:pt idx="387">
                  <c:v>297.94139750460971</c:v>
                </c:pt>
                <c:pt idx="388">
                  <c:v>298.43286975122658</c:v>
                </c:pt>
                <c:pt idx="389">
                  <c:v>298.65130186083405</c:v>
                </c:pt>
                <c:pt idx="390">
                  <c:v>299.57963832666587</c:v>
                </c:pt>
                <c:pt idx="391">
                  <c:v>301.05405506651636</c:v>
                </c:pt>
                <c:pt idx="392">
                  <c:v>302.69229588857257</c:v>
                </c:pt>
                <c:pt idx="393">
                  <c:v>304.82200895724554</c:v>
                </c:pt>
                <c:pt idx="394">
                  <c:v>306.78789794371284</c:v>
                </c:pt>
                <c:pt idx="395">
                  <c:v>308.15309862875966</c:v>
                </c:pt>
                <c:pt idx="396">
                  <c:v>309.79133945081577</c:v>
                </c:pt>
                <c:pt idx="397">
                  <c:v>311.75722843728317</c:v>
                </c:pt>
                <c:pt idx="398">
                  <c:v>313.23164517713371</c:v>
                </c:pt>
                <c:pt idx="399">
                  <c:v>315.9074385198254</c:v>
                </c:pt>
                <c:pt idx="400">
                  <c:v>317.60028736928342</c:v>
                </c:pt>
                <c:pt idx="401">
                  <c:v>319.67539241055454</c:v>
                </c:pt>
                <c:pt idx="402">
                  <c:v>321.31363323261064</c:v>
                </c:pt>
                <c:pt idx="403">
                  <c:v>323.38873827388176</c:v>
                </c:pt>
                <c:pt idx="404">
                  <c:v>325.19080317814348</c:v>
                </c:pt>
                <c:pt idx="405">
                  <c:v>327.04747610980712</c:v>
                </c:pt>
                <c:pt idx="406">
                  <c:v>328.90414904147076</c:v>
                </c:pt>
                <c:pt idx="407">
                  <c:v>330.7608219731344</c:v>
                </c:pt>
                <c:pt idx="408">
                  <c:v>332.7813189870036</c:v>
                </c:pt>
                <c:pt idx="409">
                  <c:v>334.41955980905976</c:v>
                </c:pt>
                <c:pt idx="410">
                  <c:v>335.83936852150839</c:v>
                </c:pt>
                <c:pt idx="411">
                  <c:v>336.2762327407234</c:v>
                </c:pt>
                <c:pt idx="412">
                  <c:v>336.60388090513464</c:v>
                </c:pt>
                <c:pt idx="413">
                  <c:v>337.80525750797574</c:v>
                </c:pt>
                <c:pt idx="414">
                  <c:v>339.66193043963938</c:v>
                </c:pt>
                <c:pt idx="415">
                  <c:v>341.24556323429368</c:v>
                </c:pt>
                <c:pt idx="416">
                  <c:v>343.04762813855541</c:v>
                </c:pt>
                <c:pt idx="417">
                  <c:v>344.35822079620033</c:v>
                </c:pt>
                <c:pt idx="418">
                  <c:v>344.84969304281719</c:v>
                </c:pt>
                <c:pt idx="419">
                  <c:v>345.50498937163962</c:v>
                </c:pt>
                <c:pt idx="420">
                  <c:v>345.88724556345272</c:v>
                </c:pt>
                <c:pt idx="421">
                  <c:v>346.65175794707892</c:v>
                </c:pt>
                <c:pt idx="422">
                  <c:v>348.07156665952755</c:v>
                </c:pt>
                <c:pt idx="423">
                  <c:v>349.10911918016313</c:v>
                </c:pt>
                <c:pt idx="424">
                  <c:v>349.60059142678</c:v>
                </c:pt>
                <c:pt idx="425">
                  <c:v>349.60059142678</c:v>
                </c:pt>
                <c:pt idx="426">
                  <c:v>350.14667170079866</c:v>
                </c:pt>
                <c:pt idx="427">
                  <c:v>350.96579211182677</c:v>
                </c:pt>
                <c:pt idx="428">
                  <c:v>351.40265633104173</c:v>
                </c:pt>
                <c:pt idx="429">
                  <c:v>353.1501132079016</c:v>
                </c:pt>
                <c:pt idx="430">
                  <c:v>353.47776137231284</c:v>
                </c:pt>
                <c:pt idx="431">
                  <c:v>353.80540953672403</c:v>
                </c:pt>
                <c:pt idx="432">
                  <c:v>354.56992192035028</c:v>
                </c:pt>
                <c:pt idx="433">
                  <c:v>356.15355471500453</c:v>
                </c:pt>
                <c:pt idx="434">
                  <c:v>356.64502696162134</c:v>
                </c:pt>
                <c:pt idx="435">
                  <c:v>357.46414737264945</c:v>
                </c:pt>
                <c:pt idx="436">
                  <c:v>358.39248383848121</c:v>
                </c:pt>
                <c:pt idx="437">
                  <c:v>358.6655239754906</c:v>
                </c:pt>
                <c:pt idx="438">
                  <c:v>359.04778016730376</c:v>
                </c:pt>
                <c:pt idx="439">
                  <c:v>360.35837282494862</c:v>
                </c:pt>
                <c:pt idx="440">
                  <c:v>361.45053337298606</c:v>
                </c:pt>
                <c:pt idx="441">
                  <c:v>361.45053337298606</c:v>
                </c:pt>
                <c:pt idx="442">
                  <c:v>363.85328657866836</c:v>
                </c:pt>
                <c:pt idx="443">
                  <c:v>365.05466318150957</c:v>
                </c:pt>
                <c:pt idx="444">
                  <c:v>365.87378359253762</c:v>
                </c:pt>
                <c:pt idx="445">
                  <c:v>366.41986386655634</c:v>
                </c:pt>
                <c:pt idx="446">
                  <c:v>367.51202441459372</c:v>
                </c:pt>
                <c:pt idx="447">
                  <c:v>367.51202441459372</c:v>
                </c:pt>
                <c:pt idx="448">
                  <c:v>369.42330537365928</c:v>
                </c:pt>
                <c:pt idx="449">
                  <c:v>369.96938564767794</c:v>
                </c:pt>
                <c:pt idx="450">
                  <c:v>371.00693816831347</c:v>
                </c:pt>
                <c:pt idx="451">
                  <c:v>371.44380238752848</c:v>
                </c:pt>
                <c:pt idx="452">
                  <c:v>371.82605857934158</c:v>
                </c:pt>
                <c:pt idx="453">
                  <c:v>372.59057096296777</c:v>
                </c:pt>
                <c:pt idx="454">
                  <c:v>373.51890742879959</c:v>
                </c:pt>
                <c:pt idx="455">
                  <c:v>373.51890742879959</c:v>
                </c:pt>
                <c:pt idx="456">
                  <c:v>374.61106797683698</c:v>
                </c:pt>
                <c:pt idx="457">
                  <c:v>375.43018838786509</c:v>
                </c:pt>
                <c:pt idx="458">
                  <c:v>376.30391682629505</c:v>
                </c:pt>
                <c:pt idx="459">
                  <c:v>376.46774090850062</c:v>
                </c:pt>
                <c:pt idx="460">
                  <c:v>376.95921315511748</c:v>
                </c:pt>
                <c:pt idx="461">
                  <c:v>378.32441384016425</c:v>
                </c:pt>
                <c:pt idx="462">
                  <c:v>379.79883058001479</c:v>
                </c:pt>
                <c:pt idx="463">
                  <c:v>381.000207182856</c:v>
                </c:pt>
                <c:pt idx="464">
                  <c:v>382.31079984050086</c:v>
                </c:pt>
                <c:pt idx="465">
                  <c:v>383.12992025152897</c:v>
                </c:pt>
                <c:pt idx="466">
                  <c:v>383.34835236113639</c:v>
                </c:pt>
                <c:pt idx="467">
                  <c:v>385.36884937500571</c:v>
                </c:pt>
                <c:pt idx="468">
                  <c:v>388.80915510132354</c:v>
                </c:pt>
                <c:pt idx="469">
                  <c:v>388.80915510132354</c:v>
                </c:pt>
                <c:pt idx="470">
                  <c:v>390.99347619739842</c:v>
                </c:pt>
                <c:pt idx="471">
                  <c:v>392.63171701945453</c:v>
                </c:pt>
                <c:pt idx="472">
                  <c:v>394.32456586891254</c:v>
                </c:pt>
                <c:pt idx="473">
                  <c:v>395.41672641694998</c:v>
                </c:pt>
                <c:pt idx="474">
                  <c:v>397.4918314582211</c:v>
                </c:pt>
                <c:pt idx="475">
                  <c:v>399.1300722802772</c:v>
                </c:pt>
                <c:pt idx="476">
                  <c:v>401.09596126674461</c:v>
                </c:pt>
                <c:pt idx="477">
                  <c:v>402.67959406139886</c:v>
                </c:pt>
                <c:pt idx="478">
                  <c:v>403.82636263683816</c:v>
                </c:pt>
                <c:pt idx="479">
                  <c:v>404.64548304786621</c:v>
                </c:pt>
                <c:pt idx="480">
                  <c:v>405.62842754109988</c:v>
                </c:pt>
                <c:pt idx="481">
                  <c:v>406.99362822614671</c:v>
                </c:pt>
                <c:pt idx="482">
                  <c:v>408.35882891119348</c:v>
                </c:pt>
                <c:pt idx="483">
                  <c:v>409.56020551403469</c:v>
                </c:pt>
                <c:pt idx="484">
                  <c:v>410.87079817167955</c:v>
                </c:pt>
                <c:pt idx="485">
                  <c:v>411.90835069231508</c:v>
                </c:pt>
                <c:pt idx="486">
                  <c:v>412.72747110334319</c:v>
                </c:pt>
                <c:pt idx="487">
                  <c:v>413.81963165138063</c:v>
                </c:pt>
                <c:pt idx="488">
                  <c:v>415.34865641863303</c:v>
                </c:pt>
                <c:pt idx="489">
                  <c:v>417.31454540510038</c:v>
                </c:pt>
                <c:pt idx="490">
                  <c:v>419.22582636416587</c:v>
                </c:pt>
                <c:pt idx="491">
                  <c:v>420.20877085739954</c:v>
                </c:pt>
                <c:pt idx="492">
                  <c:v>421.41014746024075</c:v>
                </c:pt>
                <c:pt idx="493">
                  <c:v>422.28387589867066</c:v>
                </c:pt>
                <c:pt idx="494">
                  <c:v>422.44769998087628</c:v>
                </c:pt>
                <c:pt idx="495">
                  <c:v>424.6320210769511</c:v>
                </c:pt>
                <c:pt idx="496">
                  <c:v>426.76173414562413</c:v>
                </c:pt>
                <c:pt idx="497">
                  <c:v>427.69007061145589</c:v>
                </c:pt>
                <c:pt idx="498">
                  <c:v>428.39997496768024</c:v>
                </c:pt>
                <c:pt idx="499">
                  <c:v>428.39997496768024</c:v>
                </c:pt>
                <c:pt idx="500">
                  <c:v>430.69351211855883</c:v>
                </c:pt>
                <c:pt idx="501">
                  <c:v>431.02116028297007</c:v>
                </c:pt>
                <c:pt idx="502">
                  <c:v>432.11332083100746</c:v>
                </c:pt>
                <c:pt idx="503">
                  <c:v>432.93244124203557</c:v>
                </c:pt>
                <c:pt idx="504">
                  <c:v>434.24303389968048</c:v>
                </c:pt>
                <c:pt idx="505">
                  <c:v>435.60823458472726</c:v>
                </c:pt>
                <c:pt idx="506">
                  <c:v>436.64578710536279</c:v>
                </c:pt>
                <c:pt idx="507">
                  <c:v>436.86421921497032</c:v>
                </c:pt>
                <c:pt idx="508">
                  <c:v>437.35569146158713</c:v>
                </c:pt>
                <c:pt idx="509">
                  <c:v>438.06559581781147</c:v>
                </c:pt>
                <c:pt idx="510">
                  <c:v>440.03148480427882</c:v>
                </c:pt>
                <c:pt idx="511">
                  <c:v>440.68678113310125</c:v>
                </c:pt>
                <c:pt idx="512">
                  <c:v>441.99737379074622</c:v>
                </c:pt>
                <c:pt idx="513">
                  <c:v>443.47179053059676</c:v>
                </c:pt>
                <c:pt idx="514">
                  <c:v>444.34551896902667</c:v>
                </c:pt>
                <c:pt idx="515">
                  <c:v>445.87454373627907</c:v>
                </c:pt>
                <c:pt idx="516">
                  <c:v>446.85748822951274</c:v>
                </c:pt>
                <c:pt idx="517">
                  <c:v>448.5503370789707</c:v>
                </c:pt>
                <c:pt idx="518">
                  <c:v>449.86092973661567</c:v>
                </c:pt>
                <c:pt idx="519">
                  <c:v>450.95309028465311</c:v>
                </c:pt>
                <c:pt idx="520">
                  <c:v>452.15446688749421</c:v>
                </c:pt>
                <c:pt idx="521">
                  <c:v>452.91897927112041</c:v>
                </c:pt>
                <c:pt idx="522">
                  <c:v>453.51966757254104</c:v>
                </c:pt>
                <c:pt idx="523">
                  <c:v>454.93947628498972</c:v>
                </c:pt>
                <c:pt idx="524">
                  <c:v>456.57771710704583</c:v>
                </c:pt>
                <c:pt idx="525">
                  <c:v>458.05213384689637</c:v>
                </c:pt>
                <c:pt idx="526">
                  <c:v>459.58115861414876</c:v>
                </c:pt>
                <c:pt idx="527">
                  <c:v>459.58115861414876</c:v>
                </c:pt>
                <c:pt idx="528">
                  <c:v>461.71087168282173</c:v>
                </c:pt>
                <c:pt idx="529">
                  <c:v>462.2569519568404</c:v>
                </c:pt>
                <c:pt idx="530">
                  <c:v>464.16823291590595</c:v>
                </c:pt>
                <c:pt idx="531">
                  <c:v>465.64264965575643</c:v>
                </c:pt>
                <c:pt idx="532">
                  <c:v>466.84402625859764</c:v>
                </c:pt>
                <c:pt idx="533">
                  <c:v>466.84402625859764</c:v>
                </c:pt>
                <c:pt idx="534">
                  <c:v>469.35599551908371</c:v>
                </c:pt>
                <c:pt idx="535">
                  <c:v>474.762190231869</c:v>
                </c:pt>
                <c:pt idx="536">
                  <c:v>477.00111935534568</c:v>
                </c:pt>
                <c:pt idx="537">
                  <c:v>479.73152072543922</c:v>
                </c:pt>
                <c:pt idx="538">
                  <c:v>479.73152072543922</c:v>
                </c:pt>
                <c:pt idx="539">
                  <c:v>485.68379571224324</c:v>
                </c:pt>
                <c:pt idx="540">
                  <c:v>489.28792552076675</c:v>
                </c:pt>
                <c:pt idx="541">
                  <c:v>489.28792552076675</c:v>
                </c:pt>
                <c:pt idx="542">
                  <c:v>494.20264798693518</c:v>
                </c:pt>
                <c:pt idx="543">
                  <c:v>496.33236105560809</c:v>
                </c:pt>
                <c:pt idx="544">
                  <c:v>499.49962664491665</c:v>
                </c:pt>
                <c:pt idx="545">
                  <c:v>503.21297250824392</c:v>
                </c:pt>
                <c:pt idx="546">
                  <c:v>506.87171034416934</c:v>
                </c:pt>
                <c:pt idx="547">
                  <c:v>506.87171034416934</c:v>
                </c:pt>
                <c:pt idx="548">
                  <c:v>506.87171034416934</c:v>
                </c:pt>
                <c:pt idx="549">
                  <c:v>516.64654724910429</c:v>
                </c:pt>
                <c:pt idx="550">
                  <c:v>518.66704426297349</c:v>
                </c:pt>
                <c:pt idx="551">
                  <c:v>521.39744563306704</c:v>
                </c:pt>
                <c:pt idx="552">
                  <c:v>522.76264631811375</c:v>
                </c:pt>
                <c:pt idx="553">
                  <c:v>524.72853530458121</c:v>
                </c:pt>
                <c:pt idx="554">
                  <c:v>526.53060020884288</c:v>
                </c:pt>
                <c:pt idx="555">
                  <c:v>526.53060020884288</c:v>
                </c:pt>
                <c:pt idx="556">
                  <c:v>530.40777015437584</c:v>
                </c:pt>
                <c:pt idx="557">
                  <c:v>530.84463437359079</c:v>
                </c:pt>
                <c:pt idx="558">
                  <c:v>532.75591533265629</c:v>
                </c:pt>
                <c:pt idx="559">
                  <c:v>535.04945248353488</c:v>
                </c:pt>
                <c:pt idx="560">
                  <c:v>537.01534147000223</c:v>
                </c:pt>
                <c:pt idx="561">
                  <c:v>539.03583848387143</c:v>
                </c:pt>
                <c:pt idx="562">
                  <c:v>539.03583848387143</c:v>
                </c:pt>
                <c:pt idx="563">
                  <c:v>541.38398366215199</c:v>
                </c:pt>
                <c:pt idx="564">
                  <c:v>542.09388801837633</c:v>
                </c:pt>
                <c:pt idx="565">
                  <c:v>546.35331415572227</c:v>
                </c:pt>
                <c:pt idx="566">
                  <c:v>546.95400245714279</c:v>
                </c:pt>
                <c:pt idx="567">
                  <c:v>547.66390681336713</c:v>
                </c:pt>
                <c:pt idx="568">
                  <c:v>549.52057974503077</c:v>
                </c:pt>
                <c:pt idx="569">
                  <c:v>551.15882056708688</c:v>
                </c:pt>
                <c:pt idx="570">
                  <c:v>551.54107675889998</c:v>
                </c:pt>
                <c:pt idx="571">
                  <c:v>552.19637308772246</c:v>
                </c:pt>
                <c:pt idx="572">
                  <c:v>555.69128684144221</c:v>
                </c:pt>
                <c:pt idx="573">
                  <c:v>558.31247215673204</c:v>
                </c:pt>
                <c:pt idx="574">
                  <c:v>559.6230648143769</c:v>
                </c:pt>
                <c:pt idx="575">
                  <c:v>559.6230648143769</c:v>
                </c:pt>
                <c:pt idx="576">
                  <c:v>564.59239530794719</c:v>
                </c:pt>
                <c:pt idx="577">
                  <c:v>568.63338933568571</c:v>
                </c:pt>
                <c:pt idx="578">
                  <c:v>570.5446702947512</c:v>
                </c:pt>
                <c:pt idx="579">
                  <c:v>572.45595125381669</c:v>
                </c:pt>
                <c:pt idx="580">
                  <c:v>574.69488037729332</c:v>
                </c:pt>
                <c:pt idx="581">
                  <c:v>577.6437138569944</c:v>
                </c:pt>
                <c:pt idx="582">
                  <c:v>581.24784366551796</c:v>
                </c:pt>
                <c:pt idx="583">
                  <c:v>585.07040558364895</c:v>
                </c:pt>
                <c:pt idx="584">
                  <c:v>588.18306314555571</c:v>
                </c:pt>
                <c:pt idx="585">
                  <c:v>590.20356015942491</c:v>
                </c:pt>
                <c:pt idx="586">
                  <c:v>592.22405717329411</c:v>
                </c:pt>
                <c:pt idx="587">
                  <c:v>595.11828262559322</c:v>
                </c:pt>
                <c:pt idx="588">
                  <c:v>598.50398032450926</c:v>
                </c:pt>
                <c:pt idx="589">
                  <c:v>598.50398032450926</c:v>
                </c:pt>
                <c:pt idx="590">
                  <c:v>605.32998374974318</c:v>
                </c:pt>
                <c:pt idx="591">
                  <c:v>605.32998374974318</c:v>
                </c:pt>
                <c:pt idx="592">
                  <c:v>611.0092185995378</c:v>
                </c:pt>
                <c:pt idx="593">
                  <c:v>612.64745942159402</c:v>
                </c:pt>
                <c:pt idx="594">
                  <c:v>615.59629290129499</c:v>
                </c:pt>
                <c:pt idx="595">
                  <c:v>619.20042270981855</c:v>
                </c:pt>
                <c:pt idx="596">
                  <c:v>619.20042270981855</c:v>
                </c:pt>
                <c:pt idx="597">
                  <c:v>621.00248761408022</c:v>
                </c:pt>
                <c:pt idx="598">
                  <c:v>627.99231512151982</c:v>
                </c:pt>
                <c:pt idx="599">
                  <c:v>628.86604355994973</c:v>
                </c:pt>
                <c:pt idx="600">
                  <c:v>630.83193254641719</c:v>
                </c:pt>
                <c:pt idx="601">
                  <c:v>634.27223827273497</c:v>
                </c:pt>
                <c:pt idx="602">
                  <c:v>638.58627243748288</c:v>
                </c:pt>
                <c:pt idx="603">
                  <c:v>642.62726646522128</c:v>
                </c:pt>
                <c:pt idx="604">
                  <c:v>642.62726646522128</c:v>
                </c:pt>
                <c:pt idx="605">
                  <c:v>645.35766783531483</c:v>
                </c:pt>
                <c:pt idx="606">
                  <c:v>649.0710136986421</c:v>
                </c:pt>
                <c:pt idx="607">
                  <c:v>651.25533479471687</c:v>
                </c:pt>
                <c:pt idx="608">
                  <c:v>651.25533479471687</c:v>
                </c:pt>
                <c:pt idx="609">
                  <c:v>660.64791550783877</c:v>
                </c:pt>
                <c:pt idx="610">
                  <c:v>663.76057306974553</c:v>
                </c:pt>
                <c:pt idx="611">
                  <c:v>663.76057306974553</c:v>
                </c:pt>
                <c:pt idx="612">
                  <c:v>669.7674560839514</c:v>
                </c:pt>
                <c:pt idx="613">
                  <c:v>672.49785745404495</c:v>
                </c:pt>
                <c:pt idx="614">
                  <c:v>676.4842434543815</c:v>
                </c:pt>
                <c:pt idx="615">
                  <c:v>680.85288564653115</c:v>
                </c:pt>
                <c:pt idx="616">
                  <c:v>680.85288564653115</c:v>
                </c:pt>
                <c:pt idx="617">
                  <c:v>685.00309572907338</c:v>
                </c:pt>
                <c:pt idx="618">
                  <c:v>691.61066704469977</c:v>
                </c:pt>
                <c:pt idx="619">
                  <c:v>691.61066704469977</c:v>
                </c:pt>
                <c:pt idx="620">
                  <c:v>696.47078148346645</c:v>
                </c:pt>
                <c:pt idx="621">
                  <c:v>698.70971060694308</c:v>
                </c:pt>
                <c:pt idx="622">
                  <c:v>702.20462436066293</c:v>
                </c:pt>
                <c:pt idx="623">
                  <c:v>704.82580967595266</c:v>
                </c:pt>
                <c:pt idx="624">
                  <c:v>707.01013077202754</c:v>
                </c:pt>
                <c:pt idx="625">
                  <c:v>712.08867732040153</c:v>
                </c:pt>
                <c:pt idx="626">
                  <c:v>712.08867732040153</c:v>
                </c:pt>
                <c:pt idx="627">
                  <c:v>713.23544589584083</c:v>
                </c:pt>
                <c:pt idx="628">
                  <c:v>716.18427937554191</c:v>
                </c:pt>
                <c:pt idx="629">
                  <c:v>720.00684129367289</c:v>
                </c:pt>
                <c:pt idx="630">
                  <c:v>723.06489082817768</c:v>
                </c:pt>
                <c:pt idx="631">
                  <c:v>723.06489082817768</c:v>
                </c:pt>
                <c:pt idx="632">
                  <c:v>725.35842797905639</c:v>
                </c:pt>
                <c:pt idx="633">
                  <c:v>727.97961329434611</c:v>
                </c:pt>
                <c:pt idx="634">
                  <c:v>731.419919020664</c:v>
                </c:pt>
                <c:pt idx="635">
                  <c:v>734.64179263737446</c:v>
                </c:pt>
                <c:pt idx="636">
                  <c:v>738.57357061030916</c:v>
                </c:pt>
                <c:pt idx="637">
                  <c:v>740.70328367898207</c:v>
                </c:pt>
                <c:pt idx="638">
                  <c:v>744.03437335049637</c:v>
                </c:pt>
                <c:pt idx="639">
                  <c:v>748.12997540563663</c:v>
                </c:pt>
                <c:pt idx="640">
                  <c:v>749.76821622769285</c:v>
                </c:pt>
                <c:pt idx="641">
                  <c:v>750.86037677573017</c:v>
                </c:pt>
                <c:pt idx="642">
                  <c:v>753.26312998141259</c:v>
                </c:pt>
                <c:pt idx="643">
                  <c:v>756.37578754331923</c:v>
                </c:pt>
                <c:pt idx="644">
                  <c:v>759.16079694081463</c:v>
                </c:pt>
                <c:pt idx="645">
                  <c:v>761.12668592728198</c:v>
                </c:pt>
                <c:pt idx="646">
                  <c:v>763.74787124257182</c:v>
                </c:pt>
                <c:pt idx="647">
                  <c:v>765.98680036604856</c:v>
                </c:pt>
                <c:pt idx="648">
                  <c:v>768.11651343472147</c:v>
                </c:pt>
                <c:pt idx="649">
                  <c:v>770.95613085961872</c:v>
                </c:pt>
                <c:pt idx="650">
                  <c:v>774.17800447632919</c:v>
                </c:pt>
                <c:pt idx="651">
                  <c:v>775.65242121617973</c:v>
                </c:pt>
                <c:pt idx="652">
                  <c:v>777.39987809303955</c:v>
                </c:pt>
                <c:pt idx="653">
                  <c:v>779.03811891509577</c:v>
                </c:pt>
                <c:pt idx="654">
                  <c:v>782.53303266881551</c:v>
                </c:pt>
                <c:pt idx="655">
                  <c:v>785.64569023072215</c:v>
                </c:pt>
                <c:pt idx="656">
                  <c:v>788.32148357341384</c:v>
                </c:pt>
                <c:pt idx="657">
                  <c:v>792.63551773816164</c:v>
                </c:pt>
                <c:pt idx="658">
                  <c:v>795.42052713565715</c:v>
                </c:pt>
                <c:pt idx="659">
                  <c:v>798.09632047834884</c:v>
                </c:pt>
                <c:pt idx="660">
                  <c:v>798.09632047834884</c:v>
                </c:pt>
                <c:pt idx="661">
                  <c:v>800.28064157442373</c:v>
                </c:pt>
                <c:pt idx="662">
                  <c:v>805.41379615019969</c:v>
                </c:pt>
                <c:pt idx="663">
                  <c:v>808.03498146548941</c:v>
                </c:pt>
                <c:pt idx="664">
                  <c:v>811.58450324661101</c:v>
                </c:pt>
                <c:pt idx="665">
                  <c:v>780.78557579195569</c:v>
                </c:pt>
                <c:pt idx="666">
                  <c:v>815.18863305513457</c:v>
                </c:pt>
                <c:pt idx="667">
                  <c:v>815.18863305513457</c:v>
                </c:pt>
                <c:pt idx="668">
                  <c:v>821.85081239816293</c:v>
                </c:pt>
                <c:pt idx="669">
                  <c:v>826.60171078212568</c:v>
                </c:pt>
                <c:pt idx="670">
                  <c:v>828.89524793300427</c:v>
                </c:pt>
                <c:pt idx="671">
                  <c:v>828.89524793300427</c:v>
                </c:pt>
                <c:pt idx="672">
                  <c:v>834.46526672799507</c:v>
                </c:pt>
                <c:pt idx="673">
                  <c:v>834.46526672799507</c:v>
                </c:pt>
                <c:pt idx="674">
                  <c:v>837.57792428990183</c:v>
                </c:pt>
                <c:pt idx="675">
                  <c:v>840.36293368739723</c:v>
                </c:pt>
                <c:pt idx="676">
                  <c:v>845.00461601655627</c:v>
                </c:pt>
                <c:pt idx="677">
                  <c:v>845.00461601655627</c:v>
                </c:pt>
                <c:pt idx="678">
                  <c:v>847.51658527704228</c:v>
                </c:pt>
                <c:pt idx="679">
                  <c:v>850.68385086635089</c:v>
                </c:pt>
                <c:pt idx="680">
                  <c:v>853.35964420904259</c:v>
                </c:pt>
                <c:pt idx="681">
                  <c:v>855.98082952433231</c:v>
                </c:pt>
                <c:pt idx="682">
                  <c:v>858.11054259300545</c:v>
                </c:pt>
                <c:pt idx="683">
                  <c:v>858.98427103143524</c:v>
                </c:pt>
                <c:pt idx="684">
                  <c:v>858.98427103143524</c:v>
                </c:pt>
                <c:pt idx="685">
                  <c:v>860.02182355207094</c:v>
                </c:pt>
                <c:pt idx="686">
                  <c:v>861.44163226451951</c:v>
                </c:pt>
                <c:pt idx="687">
                  <c:v>862.91604900437005</c:v>
                </c:pt>
                <c:pt idx="688">
                  <c:v>864.82732996343555</c:v>
                </c:pt>
                <c:pt idx="689">
                  <c:v>864.99115404564122</c:v>
                </c:pt>
                <c:pt idx="690">
                  <c:v>864.99115404564122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F5F-4E07-9CF7-287B372067CA}"/>
            </c:ext>
          </c:extLst>
        </c:ser>
        <c:ser>
          <c:idx val="9"/>
          <c:order val="9"/>
          <c:tx>
            <c:strRef>
              <c:f>'Mortalidad Grulac fin'!$A$38</c:f>
              <c:strCache>
                <c:ptCount val="1"/>
                <c:pt idx="0">
                  <c:v>Haiti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fin'!$B$38:$ZP$38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8.6436923087561471E-2</c:v>
                </c:pt>
                <c:pt idx="96">
                  <c:v>8.6436923087561471E-2</c:v>
                </c:pt>
                <c:pt idx="97">
                  <c:v>8.6436923087561471E-2</c:v>
                </c:pt>
                <c:pt idx="98">
                  <c:v>0.17287384617512294</c:v>
                </c:pt>
                <c:pt idx="99">
                  <c:v>0.17287384617512294</c:v>
                </c:pt>
                <c:pt idx="100">
                  <c:v>0.17287384617512294</c:v>
                </c:pt>
                <c:pt idx="101">
                  <c:v>0.17287384617512294</c:v>
                </c:pt>
                <c:pt idx="102">
                  <c:v>0.25931076926268437</c:v>
                </c:pt>
                <c:pt idx="103">
                  <c:v>0.25931076926268437</c:v>
                </c:pt>
                <c:pt idx="104">
                  <c:v>0.25931076926268437</c:v>
                </c:pt>
                <c:pt idx="105">
                  <c:v>0.25931076926268437</c:v>
                </c:pt>
                <c:pt idx="106">
                  <c:v>0.25931076926268437</c:v>
                </c:pt>
                <c:pt idx="107">
                  <c:v>0.25931076926268437</c:v>
                </c:pt>
                <c:pt idx="108">
                  <c:v>0.25931076926268437</c:v>
                </c:pt>
                <c:pt idx="109">
                  <c:v>0.25931076926268437</c:v>
                </c:pt>
                <c:pt idx="110">
                  <c:v>0.25931076926268437</c:v>
                </c:pt>
                <c:pt idx="111">
                  <c:v>0.34574769235024588</c:v>
                </c:pt>
                <c:pt idx="112">
                  <c:v>0.34574769235024588</c:v>
                </c:pt>
                <c:pt idx="113">
                  <c:v>0.43218461543780734</c:v>
                </c:pt>
                <c:pt idx="114">
                  <c:v>0.51862153852536874</c:v>
                </c:pt>
                <c:pt idx="115">
                  <c:v>0.51862153852536874</c:v>
                </c:pt>
                <c:pt idx="116">
                  <c:v>0.51862153852536874</c:v>
                </c:pt>
                <c:pt idx="117">
                  <c:v>0.51862153852536874</c:v>
                </c:pt>
                <c:pt idx="118">
                  <c:v>0.51862153852536874</c:v>
                </c:pt>
                <c:pt idx="119">
                  <c:v>0.60505846161293031</c:v>
                </c:pt>
                <c:pt idx="120">
                  <c:v>0.69149538470049177</c:v>
                </c:pt>
                <c:pt idx="121">
                  <c:v>0.69149538470049177</c:v>
                </c:pt>
                <c:pt idx="122">
                  <c:v>0.69149538470049177</c:v>
                </c:pt>
                <c:pt idx="123">
                  <c:v>0.77793230778805322</c:v>
                </c:pt>
                <c:pt idx="124">
                  <c:v>0.95080615396317614</c:v>
                </c:pt>
                <c:pt idx="125">
                  <c:v>1.0372430770507375</c:v>
                </c:pt>
                <c:pt idx="126">
                  <c:v>1.0372430770507375</c:v>
                </c:pt>
                <c:pt idx="127">
                  <c:v>1.0372430770507375</c:v>
                </c:pt>
                <c:pt idx="128">
                  <c:v>1.0372430770507375</c:v>
                </c:pt>
                <c:pt idx="129">
                  <c:v>1.0372430770507375</c:v>
                </c:pt>
                <c:pt idx="130">
                  <c:v>1.2965538463134219</c:v>
                </c:pt>
                <c:pt idx="131">
                  <c:v>1.3829907694009835</c:v>
                </c:pt>
                <c:pt idx="132">
                  <c:v>1.5558646155761064</c:v>
                </c:pt>
                <c:pt idx="133">
                  <c:v>1.5558646155761064</c:v>
                </c:pt>
                <c:pt idx="134">
                  <c:v>1.7287384617512294</c:v>
                </c:pt>
                <c:pt idx="135">
                  <c:v>1.7287384617512294</c:v>
                </c:pt>
                <c:pt idx="136">
                  <c:v>1.7287384617512294</c:v>
                </c:pt>
                <c:pt idx="137">
                  <c:v>1.7287384617512294</c:v>
                </c:pt>
                <c:pt idx="138">
                  <c:v>1.8151753848387908</c:v>
                </c:pt>
                <c:pt idx="139">
                  <c:v>1.9016123079263523</c:v>
                </c:pt>
                <c:pt idx="140">
                  <c:v>1.9016123079263523</c:v>
                </c:pt>
                <c:pt idx="141">
                  <c:v>2.1609230771890369</c:v>
                </c:pt>
                <c:pt idx="142">
                  <c:v>2.1609230771890369</c:v>
                </c:pt>
                <c:pt idx="143">
                  <c:v>2.2473600002765983</c:v>
                </c:pt>
                <c:pt idx="144">
                  <c:v>2.3337969233641598</c:v>
                </c:pt>
                <c:pt idx="145">
                  <c:v>2.6795446157144056</c:v>
                </c:pt>
                <c:pt idx="146">
                  <c:v>2.8524184618895285</c:v>
                </c:pt>
                <c:pt idx="147">
                  <c:v>2.93885538497709</c:v>
                </c:pt>
                <c:pt idx="148">
                  <c:v>3.025292308064651</c:v>
                </c:pt>
                <c:pt idx="149">
                  <c:v>3.025292308064651</c:v>
                </c:pt>
                <c:pt idx="150">
                  <c:v>3.5439138465900202</c:v>
                </c:pt>
                <c:pt idx="151">
                  <c:v>3.8032246158527045</c:v>
                </c:pt>
                <c:pt idx="152">
                  <c:v>3.889661538940266</c:v>
                </c:pt>
                <c:pt idx="153">
                  <c:v>4.1489723082029499</c:v>
                </c:pt>
                <c:pt idx="154">
                  <c:v>4.3218461543780737</c:v>
                </c:pt>
                <c:pt idx="155">
                  <c:v>4.3218461543780737</c:v>
                </c:pt>
                <c:pt idx="156">
                  <c:v>4.3218461543780737</c:v>
                </c:pt>
                <c:pt idx="157">
                  <c:v>4.3218461543780737</c:v>
                </c:pt>
                <c:pt idx="158">
                  <c:v>4.4082830774656347</c:v>
                </c:pt>
                <c:pt idx="159">
                  <c:v>4.6675938467283196</c:v>
                </c:pt>
                <c:pt idx="160">
                  <c:v>4.8404676929034425</c:v>
                </c:pt>
                <c:pt idx="161">
                  <c:v>5.0133415390785645</c:v>
                </c:pt>
                <c:pt idx="162">
                  <c:v>5.5319630776039341</c:v>
                </c:pt>
                <c:pt idx="163">
                  <c:v>5.5319630776039341</c:v>
                </c:pt>
                <c:pt idx="164">
                  <c:v>6.050584616129302</c:v>
                </c:pt>
                <c:pt idx="165">
                  <c:v>6.3098953853919877</c:v>
                </c:pt>
                <c:pt idx="166">
                  <c:v>6.5692061546546716</c:v>
                </c:pt>
                <c:pt idx="167">
                  <c:v>6.9149538470049174</c:v>
                </c:pt>
                <c:pt idx="168">
                  <c:v>7.0878276931800404</c:v>
                </c:pt>
                <c:pt idx="169">
                  <c:v>7.2607015393551633</c:v>
                </c:pt>
                <c:pt idx="170">
                  <c:v>7.5200123086178481</c:v>
                </c:pt>
                <c:pt idx="171">
                  <c:v>7.6064492317054091</c:v>
                </c:pt>
                <c:pt idx="172">
                  <c:v>7.6064492317054091</c:v>
                </c:pt>
                <c:pt idx="173">
                  <c:v>7.6064492317054091</c:v>
                </c:pt>
                <c:pt idx="174">
                  <c:v>7.692886154792971</c:v>
                </c:pt>
                <c:pt idx="175">
                  <c:v>7.952196924055654</c:v>
                </c:pt>
                <c:pt idx="176">
                  <c:v>8.2979446164058999</c:v>
                </c:pt>
                <c:pt idx="177">
                  <c:v>8.4708184625810237</c:v>
                </c:pt>
                <c:pt idx="178">
                  <c:v>8.4708184625810237</c:v>
                </c:pt>
                <c:pt idx="179">
                  <c:v>8.9894400011063933</c:v>
                </c:pt>
                <c:pt idx="180">
                  <c:v>9.0758769241939543</c:v>
                </c:pt>
                <c:pt idx="181">
                  <c:v>9.0758769241939543</c:v>
                </c:pt>
                <c:pt idx="182">
                  <c:v>9.2487507703690763</c:v>
                </c:pt>
                <c:pt idx="183">
                  <c:v>9.5080615396317611</c:v>
                </c:pt>
                <c:pt idx="184">
                  <c:v>9.5080615396317611</c:v>
                </c:pt>
                <c:pt idx="185">
                  <c:v>9.767372308894446</c:v>
                </c:pt>
                <c:pt idx="186">
                  <c:v>9.767372308894446</c:v>
                </c:pt>
                <c:pt idx="187">
                  <c:v>9.767372308894446</c:v>
                </c:pt>
                <c:pt idx="188">
                  <c:v>10.113120001244692</c:v>
                </c:pt>
                <c:pt idx="189">
                  <c:v>10.631741539770061</c:v>
                </c:pt>
                <c:pt idx="190">
                  <c:v>11.23680000138299</c:v>
                </c:pt>
                <c:pt idx="191">
                  <c:v>11.668984616820797</c:v>
                </c:pt>
                <c:pt idx="192">
                  <c:v>12.014732309171043</c:v>
                </c:pt>
                <c:pt idx="193">
                  <c:v>12.014732309171043</c:v>
                </c:pt>
                <c:pt idx="194">
                  <c:v>12.187606155346167</c:v>
                </c:pt>
                <c:pt idx="195">
                  <c:v>12.360480001521291</c:v>
                </c:pt>
                <c:pt idx="196">
                  <c:v>12.533353847696413</c:v>
                </c:pt>
                <c:pt idx="197">
                  <c:v>12.533353847696413</c:v>
                </c:pt>
                <c:pt idx="198">
                  <c:v>12.619790770783975</c:v>
                </c:pt>
                <c:pt idx="199">
                  <c:v>12.619790770783975</c:v>
                </c:pt>
                <c:pt idx="200">
                  <c:v>12.619790770783975</c:v>
                </c:pt>
                <c:pt idx="201">
                  <c:v>13.051975386221782</c:v>
                </c:pt>
                <c:pt idx="202">
                  <c:v>13.311286155484465</c:v>
                </c:pt>
                <c:pt idx="203">
                  <c:v>13.311286155484465</c:v>
                </c:pt>
                <c:pt idx="204">
                  <c:v>13.311286155484465</c:v>
                </c:pt>
                <c:pt idx="205">
                  <c:v>13.484160001659589</c:v>
                </c:pt>
                <c:pt idx="206">
                  <c:v>13.57059692474715</c:v>
                </c:pt>
                <c:pt idx="207">
                  <c:v>13.57059692474715</c:v>
                </c:pt>
                <c:pt idx="208">
                  <c:v>13.657033847834711</c:v>
                </c:pt>
                <c:pt idx="209">
                  <c:v>13.657033847834711</c:v>
                </c:pt>
                <c:pt idx="210">
                  <c:v>13.743470770922272</c:v>
                </c:pt>
                <c:pt idx="211">
                  <c:v>13.916344617097396</c:v>
                </c:pt>
                <c:pt idx="212">
                  <c:v>13.916344617097396</c:v>
                </c:pt>
                <c:pt idx="213">
                  <c:v>14.262092309447644</c:v>
                </c:pt>
                <c:pt idx="214">
                  <c:v>14.262092309447644</c:v>
                </c:pt>
                <c:pt idx="215">
                  <c:v>14.348529232535205</c:v>
                </c:pt>
                <c:pt idx="216">
                  <c:v>14.780713847973011</c:v>
                </c:pt>
                <c:pt idx="217">
                  <c:v>14.780713847973011</c:v>
                </c:pt>
                <c:pt idx="218">
                  <c:v>14.780713847973011</c:v>
                </c:pt>
                <c:pt idx="219">
                  <c:v>15.299335386498379</c:v>
                </c:pt>
                <c:pt idx="220">
                  <c:v>15.731520001936186</c:v>
                </c:pt>
                <c:pt idx="221">
                  <c:v>15.817956925023749</c:v>
                </c:pt>
                <c:pt idx="222">
                  <c:v>15.817956925023749</c:v>
                </c:pt>
                <c:pt idx="223">
                  <c:v>16.163704617373995</c:v>
                </c:pt>
                <c:pt idx="224">
                  <c:v>16.5958892328118</c:v>
                </c:pt>
                <c:pt idx="225">
                  <c:v>16.5958892328118</c:v>
                </c:pt>
                <c:pt idx="226">
                  <c:v>16.941636925162047</c:v>
                </c:pt>
                <c:pt idx="227">
                  <c:v>16.941636925162047</c:v>
                </c:pt>
                <c:pt idx="228">
                  <c:v>16.941636925162047</c:v>
                </c:pt>
                <c:pt idx="229">
                  <c:v>16.941636925162047</c:v>
                </c:pt>
                <c:pt idx="230">
                  <c:v>16.941636925162047</c:v>
                </c:pt>
                <c:pt idx="231">
                  <c:v>16.941636925162047</c:v>
                </c:pt>
                <c:pt idx="232">
                  <c:v>16.941636925162047</c:v>
                </c:pt>
                <c:pt idx="233">
                  <c:v>16.941636925162047</c:v>
                </c:pt>
                <c:pt idx="234">
                  <c:v>16.941636925162047</c:v>
                </c:pt>
                <c:pt idx="235">
                  <c:v>16.941636925162047</c:v>
                </c:pt>
                <c:pt idx="236">
                  <c:v>16.941636925162047</c:v>
                </c:pt>
                <c:pt idx="237">
                  <c:v>17.028073848249608</c:v>
                </c:pt>
                <c:pt idx="238">
                  <c:v>17.287384617512295</c:v>
                </c:pt>
                <c:pt idx="239">
                  <c:v>17.373821540599856</c:v>
                </c:pt>
                <c:pt idx="240">
                  <c:v>17.373821540599856</c:v>
                </c:pt>
                <c:pt idx="241">
                  <c:v>17.373821540599856</c:v>
                </c:pt>
                <c:pt idx="242">
                  <c:v>17.373821540599856</c:v>
                </c:pt>
                <c:pt idx="243">
                  <c:v>17.373821540599856</c:v>
                </c:pt>
                <c:pt idx="244">
                  <c:v>17.806006156037665</c:v>
                </c:pt>
                <c:pt idx="245">
                  <c:v>17.806006156037665</c:v>
                </c:pt>
                <c:pt idx="246">
                  <c:v>18.324627694563031</c:v>
                </c:pt>
                <c:pt idx="247">
                  <c:v>18.324627694563031</c:v>
                </c:pt>
                <c:pt idx="248">
                  <c:v>18.497501540738153</c:v>
                </c:pt>
                <c:pt idx="249">
                  <c:v>18.497501540738153</c:v>
                </c:pt>
                <c:pt idx="250">
                  <c:v>18.497501540738153</c:v>
                </c:pt>
                <c:pt idx="251">
                  <c:v>18.497501540738153</c:v>
                </c:pt>
                <c:pt idx="252">
                  <c:v>18.583938463825714</c:v>
                </c:pt>
                <c:pt idx="253">
                  <c:v>18.670375386913278</c:v>
                </c:pt>
                <c:pt idx="254">
                  <c:v>18.670375386913278</c:v>
                </c:pt>
                <c:pt idx="255">
                  <c:v>18.929686156175961</c:v>
                </c:pt>
                <c:pt idx="256">
                  <c:v>18.929686156175961</c:v>
                </c:pt>
                <c:pt idx="257">
                  <c:v>18.929686156175961</c:v>
                </c:pt>
                <c:pt idx="258">
                  <c:v>19.016123079263522</c:v>
                </c:pt>
                <c:pt idx="259">
                  <c:v>19.016123079263522</c:v>
                </c:pt>
                <c:pt idx="260">
                  <c:v>19.016123079263522</c:v>
                </c:pt>
                <c:pt idx="261">
                  <c:v>19.102560002351087</c:v>
                </c:pt>
                <c:pt idx="262">
                  <c:v>19.102560002351087</c:v>
                </c:pt>
                <c:pt idx="263">
                  <c:v>19.102560002351087</c:v>
                </c:pt>
                <c:pt idx="264">
                  <c:v>19.102560002351087</c:v>
                </c:pt>
                <c:pt idx="265">
                  <c:v>19.448307694701331</c:v>
                </c:pt>
                <c:pt idx="266">
                  <c:v>19.448307694701331</c:v>
                </c:pt>
                <c:pt idx="267">
                  <c:v>19.621181540876453</c:v>
                </c:pt>
                <c:pt idx="268">
                  <c:v>19.621181540876453</c:v>
                </c:pt>
                <c:pt idx="269">
                  <c:v>19.621181540876453</c:v>
                </c:pt>
                <c:pt idx="270">
                  <c:v>19.621181540876453</c:v>
                </c:pt>
                <c:pt idx="271">
                  <c:v>19.621181540876453</c:v>
                </c:pt>
                <c:pt idx="272">
                  <c:v>19.794055387051579</c:v>
                </c:pt>
                <c:pt idx="273">
                  <c:v>19.794055387051579</c:v>
                </c:pt>
                <c:pt idx="274">
                  <c:v>19.794055387051579</c:v>
                </c:pt>
                <c:pt idx="275">
                  <c:v>19.794055387051579</c:v>
                </c:pt>
                <c:pt idx="276">
                  <c:v>19.794055387051579</c:v>
                </c:pt>
                <c:pt idx="277">
                  <c:v>19.794055387051579</c:v>
                </c:pt>
                <c:pt idx="278">
                  <c:v>19.794055387051579</c:v>
                </c:pt>
                <c:pt idx="279">
                  <c:v>19.794055387051579</c:v>
                </c:pt>
                <c:pt idx="280">
                  <c:v>19.880492310139136</c:v>
                </c:pt>
                <c:pt idx="281">
                  <c:v>19.880492310139136</c:v>
                </c:pt>
                <c:pt idx="282">
                  <c:v>19.880492310139136</c:v>
                </c:pt>
                <c:pt idx="283">
                  <c:v>19.880492310139136</c:v>
                </c:pt>
                <c:pt idx="284">
                  <c:v>19.880492310139136</c:v>
                </c:pt>
                <c:pt idx="285">
                  <c:v>19.880492310139136</c:v>
                </c:pt>
                <c:pt idx="286">
                  <c:v>19.966929233226701</c:v>
                </c:pt>
                <c:pt idx="287">
                  <c:v>19.966929233226701</c:v>
                </c:pt>
                <c:pt idx="288">
                  <c:v>19.966929233226701</c:v>
                </c:pt>
                <c:pt idx="289">
                  <c:v>19.966929233226701</c:v>
                </c:pt>
                <c:pt idx="290">
                  <c:v>19.966929233226701</c:v>
                </c:pt>
                <c:pt idx="291">
                  <c:v>19.966929233226701</c:v>
                </c:pt>
                <c:pt idx="292">
                  <c:v>19.966929233226701</c:v>
                </c:pt>
                <c:pt idx="293">
                  <c:v>19.966929233226701</c:v>
                </c:pt>
                <c:pt idx="294">
                  <c:v>19.966929233226701</c:v>
                </c:pt>
                <c:pt idx="295">
                  <c:v>19.966929233226701</c:v>
                </c:pt>
                <c:pt idx="296">
                  <c:v>19.966929233226701</c:v>
                </c:pt>
                <c:pt idx="297">
                  <c:v>20.053366156314258</c:v>
                </c:pt>
                <c:pt idx="298">
                  <c:v>20.053366156314258</c:v>
                </c:pt>
                <c:pt idx="299">
                  <c:v>20.053366156314258</c:v>
                </c:pt>
                <c:pt idx="300">
                  <c:v>20.053366156314258</c:v>
                </c:pt>
                <c:pt idx="301">
                  <c:v>20.053366156314258</c:v>
                </c:pt>
                <c:pt idx="302">
                  <c:v>20.053366156314258</c:v>
                </c:pt>
                <c:pt idx="303">
                  <c:v>20.053366156314258</c:v>
                </c:pt>
                <c:pt idx="304">
                  <c:v>20.053366156314258</c:v>
                </c:pt>
                <c:pt idx="305">
                  <c:v>20.053366156314258</c:v>
                </c:pt>
                <c:pt idx="306">
                  <c:v>20.053366156314258</c:v>
                </c:pt>
                <c:pt idx="307">
                  <c:v>20.053366156314258</c:v>
                </c:pt>
                <c:pt idx="308">
                  <c:v>20.053366156314258</c:v>
                </c:pt>
                <c:pt idx="309">
                  <c:v>20.053366156314258</c:v>
                </c:pt>
                <c:pt idx="310">
                  <c:v>20.053366156314258</c:v>
                </c:pt>
                <c:pt idx="311">
                  <c:v>20.053366156314258</c:v>
                </c:pt>
                <c:pt idx="312">
                  <c:v>20.053366156314258</c:v>
                </c:pt>
                <c:pt idx="313">
                  <c:v>20.053366156314258</c:v>
                </c:pt>
                <c:pt idx="314">
                  <c:v>20.053366156314258</c:v>
                </c:pt>
                <c:pt idx="315">
                  <c:v>20.053366156314258</c:v>
                </c:pt>
                <c:pt idx="316">
                  <c:v>20.053366156314258</c:v>
                </c:pt>
                <c:pt idx="317">
                  <c:v>20.053366156314258</c:v>
                </c:pt>
                <c:pt idx="318">
                  <c:v>20.053366156314258</c:v>
                </c:pt>
                <c:pt idx="319">
                  <c:v>20.053366156314258</c:v>
                </c:pt>
                <c:pt idx="320">
                  <c:v>20.053366156314258</c:v>
                </c:pt>
                <c:pt idx="321">
                  <c:v>20.053366156314258</c:v>
                </c:pt>
                <c:pt idx="322">
                  <c:v>20.053366156314258</c:v>
                </c:pt>
                <c:pt idx="323">
                  <c:v>20.053366156314258</c:v>
                </c:pt>
                <c:pt idx="324">
                  <c:v>20.053366156314258</c:v>
                </c:pt>
                <c:pt idx="325">
                  <c:v>20.053366156314258</c:v>
                </c:pt>
                <c:pt idx="326">
                  <c:v>20.053366156314258</c:v>
                </c:pt>
                <c:pt idx="327">
                  <c:v>20.053366156314258</c:v>
                </c:pt>
                <c:pt idx="328">
                  <c:v>20.053366156314258</c:v>
                </c:pt>
                <c:pt idx="329">
                  <c:v>20.053366156314258</c:v>
                </c:pt>
                <c:pt idx="330">
                  <c:v>20.053366156314258</c:v>
                </c:pt>
                <c:pt idx="331">
                  <c:v>20.053366156314258</c:v>
                </c:pt>
                <c:pt idx="332">
                  <c:v>20.053366156314258</c:v>
                </c:pt>
                <c:pt idx="333">
                  <c:v>20.139803079401823</c:v>
                </c:pt>
                <c:pt idx="334">
                  <c:v>20.139803079401823</c:v>
                </c:pt>
                <c:pt idx="335">
                  <c:v>20.139803079401823</c:v>
                </c:pt>
                <c:pt idx="336">
                  <c:v>20.139803079401823</c:v>
                </c:pt>
                <c:pt idx="337">
                  <c:v>20.139803079401823</c:v>
                </c:pt>
                <c:pt idx="338">
                  <c:v>20.139803079401823</c:v>
                </c:pt>
                <c:pt idx="339">
                  <c:v>20.139803079401823</c:v>
                </c:pt>
                <c:pt idx="340">
                  <c:v>20.139803079401823</c:v>
                </c:pt>
                <c:pt idx="341">
                  <c:v>20.139803079401823</c:v>
                </c:pt>
                <c:pt idx="342">
                  <c:v>20.139803079401823</c:v>
                </c:pt>
                <c:pt idx="343">
                  <c:v>20.139803079401823</c:v>
                </c:pt>
                <c:pt idx="344">
                  <c:v>20.139803079401823</c:v>
                </c:pt>
                <c:pt idx="345">
                  <c:v>20.139803079401823</c:v>
                </c:pt>
                <c:pt idx="346">
                  <c:v>20.226240002489384</c:v>
                </c:pt>
                <c:pt idx="347">
                  <c:v>20.226240002489384</c:v>
                </c:pt>
                <c:pt idx="348">
                  <c:v>20.226240002489384</c:v>
                </c:pt>
                <c:pt idx="349">
                  <c:v>20.226240002489384</c:v>
                </c:pt>
                <c:pt idx="350">
                  <c:v>20.226240002489384</c:v>
                </c:pt>
                <c:pt idx="351">
                  <c:v>20.226240002489384</c:v>
                </c:pt>
                <c:pt idx="352">
                  <c:v>20.226240002489384</c:v>
                </c:pt>
                <c:pt idx="353">
                  <c:v>20.226240002489384</c:v>
                </c:pt>
                <c:pt idx="354">
                  <c:v>20.226240002489384</c:v>
                </c:pt>
                <c:pt idx="355">
                  <c:v>20.312676925576945</c:v>
                </c:pt>
                <c:pt idx="356">
                  <c:v>20.312676925576945</c:v>
                </c:pt>
                <c:pt idx="357">
                  <c:v>20.312676925576945</c:v>
                </c:pt>
                <c:pt idx="358">
                  <c:v>20.312676925576945</c:v>
                </c:pt>
                <c:pt idx="359">
                  <c:v>20.312676925576945</c:v>
                </c:pt>
                <c:pt idx="360">
                  <c:v>20.399113848664506</c:v>
                </c:pt>
                <c:pt idx="361">
                  <c:v>20.399113848664506</c:v>
                </c:pt>
                <c:pt idx="362">
                  <c:v>20.399113848664506</c:v>
                </c:pt>
                <c:pt idx="363">
                  <c:v>20.399113848664506</c:v>
                </c:pt>
                <c:pt idx="364">
                  <c:v>20.399113848664506</c:v>
                </c:pt>
                <c:pt idx="365">
                  <c:v>20.399113848664506</c:v>
                </c:pt>
                <c:pt idx="366">
                  <c:v>20.399113848664506</c:v>
                </c:pt>
                <c:pt idx="367">
                  <c:v>20.399113848664506</c:v>
                </c:pt>
                <c:pt idx="368">
                  <c:v>20.399113848664506</c:v>
                </c:pt>
                <c:pt idx="369">
                  <c:v>20.399113848664506</c:v>
                </c:pt>
                <c:pt idx="370">
                  <c:v>20.399113848664506</c:v>
                </c:pt>
                <c:pt idx="371">
                  <c:v>20.399113848664506</c:v>
                </c:pt>
                <c:pt idx="372">
                  <c:v>20.485550771752067</c:v>
                </c:pt>
                <c:pt idx="373">
                  <c:v>20.485550771752067</c:v>
                </c:pt>
                <c:pt idx="374">
                  <c:v>20.571987694839628</c:v>
                </c:pt>
                <c:pt idx="375">
                  <c:v>20.571987694839628</c:v>
                </c:pt>
                <c:pt idx="376">
                  <c:v>20.571987694839628</c:v>
                </c:pt>
                <c:pt idx="377">
                  <c:v>20.571987694839628</c:v>
                </c:pt>
                <c:pt idx="378">
                  <c:v>20.571987694839628</c:v>
                </c:pt>
                <c:pt idx="379">
                  <c:v>20.571987694839628</c:v>
                </c:pt>
                <c:pt idx="380">
                  <c:v>20.74486154101475</c:v>
                </c:pt>
                <c:pt idx="381">
                  <c:v>20.74486154101475</c:v>
                </c:pt>
                <c:pt idx="382">
                  <c:v>20.74486154101475</c:v>
                </c:pt>
                <c:pt idx="383">
                  <c:v>20.74486154101475</c:v>
                </c:pt>
                <c:pt idx="384">
                  <c:v>20.74486154101475</c:v>
                </c:pt>
                <c:pt idx="385">
                  <c:v>20.74486154101475</c:v>
                </c:pt>
                <c:pt idx="386">
                  <c:v>21.004172310277436</c:v>
                </c:pt>
                <c:pt idx="387">
                  <c:v>21.004172310277436</c:v>
                </c:pt>
                <c:pt idx="388">
                  <c:v>21.004172310277436</c:v>
                </c:pt>
                <c:pt idx="389">
                  <c:v>21.004172310277436</c:v>
                </c:pt>
                <c:pt idx="390">
                  <c:v>21.004172310277436</c:v>
                </c:pt>
                <c:pt idx="391">
                  <c:v>21.004172310277436</c:v>
                </c:pt>
                <c:pt idx="392">
                  <c:v>21.090609233365001</c:v>
                </c:pt>
                <c:pt idx="393">
                  <c:v>21.177046156452558</c:v>
                </c:pt>
                <c:pt idx="394">
                  <c:v>21.177046156452558</c:v>
                </c:pt>
                <c:pt idx="395">
                  <c:v>21.177046156452558</c:v>
                </c:pt>
                <c:pt idx="396">
                  <c:v>21.177046156452558</c:v>
                </c:pt>
                <c:pt idx="397">
                  <c:v>21.177046156452558</c:v>
                </c:pt>
                <c:pt idx="398">
                  <c:v>21.177046156452558</c:v>
                </c:pt>
                <c:pt idx="399">
                  <c:v>21.177046156452558</c:v>
                </c:pt>
                <c:pt idx="400">
                  <c:v>21.177046156452558</c:v>
                </c:pt>
                <c:pt idx="401">
                  <c:v>21.263483079540123</c:v>
                </c:pt>
                <c:pt idx="402">
                  <c:v>21.263483079540123</c:v>
                </c:pt>
                <c:pt idx="403">
                  <c:v>21.263483079540123</c:v>
                </c:pt>
                <c:pt idx="404">
                  <c:v>21.263483079540123</c:v>
                </c:pt>
                <c:pt idx="405">
                  <c:v>21.263483079540123</c:v>
                </c:pt>
                <c:pt idx="406">
                  <c:v>21.263483079540123</c:v>
                </c:pt>
                <c:pt idx="407">
                  <c:v>21.263483079540123</c:v>
                </c:pt>
                <c:pt idx="408">
                  <c:v>21.34992000262768</c:v>
                </c:pt>
                <c:pt idx="409">
                  <c:v>21.34992000262768</c:v>
                </c:pt>
                <c:pt idx="410">
                  <c:v>21.34992000262768</c:v>
                </c:pt>
                <c:pt idx="411">
                  <c:v>21.34992000262768</c:v>
                </c:pt>
                <c:pt idx="412">
                  <c:v>21.34992000262768</c:v>
                </c:pt>
                <c:pt idx="413">
                  <c:v>21.34992000262768</c:v>
                </c:pt>
                <c:pt idx="414">
                  <c:v>21.34992000262768</c:v>
                </c:pt>
                <c:pt idx="415">
                  <c:v>21.34992000262768</c:v>
                </c:pt>
                <c:pt idx="416">
                  <c:v>21.34992000262768</c:v>
                </c:pt>
                <c:pt idx="417">
                  <c:v>21.34992000262768</c:v>
                </c:pt>
                <c:pt idx="418">
                  <c:v>21.34992000262768</c:v>
                </c:pt>
                <c:pt idx="419">
                  <c:v>21.34992000262768</c:v>
                </c:pt>
                <c:pt idx="420">
                  <c:v>21.34992000262768</c:v>
                </c:pt>
                <c:pt idx="421">
                  <c:v>21.609230771890367</c:v>
                </c:pt>
                <c:pt idx="422">
                  <c:v>21.609230771890367</c:v>
                </c:pt>
                <c:pt idx="423">
                  <c:v>21.609230771890367</c:v>
                </c:pt>
                <c:pt idx="424">
                  <c:v>21.609230771890367</c:v>
                </c:pt>
                <c:pt idx="425">
                  <c:v>21.609230771890367</c:v>
                </c:pt>
                <c:pt idx="426">
                  <c:v>21.609230771890367</c:v>
                </c:pt>
                <c:pt idx="427">
                  <c:v>21.609230771890367</c:v>
                </c:pt>
                <c:pt idx="428">
                  <c:v>21.609230771890367</c:v>
                </c:pt>
                <c:pt idx="429">
                  <c:v>21.609230771890367</c:v>
                </c:pt>
                <c:pt idx="430">
                  <c:v>21.609230771890367</c:v>
                </c:pt>
                <c:pt idx="431">
                  <c:v>21.609230771890367</c:v>
                </c:pt>
                <c:pt idx="432">
                  <c:v>21.609230771890367</c:v>
                </c:pt>
                <c:pt idx="433">
                  <c:v>21.609230771890367</c:v>
                </c:pt>
                <c:pt idx="434">
                  <c:v>21.609230771890367</c:v>
                </c:pt>
                <c:pt idx="435">
                  <c:v>21.609230771890367</c:v>
                </c:pt>
                <c:pt idx="436">
                  <c:v>21.609230771890367</c:v>
                </c:pt>
                <c:pt idx="437">
                  <c:v>21.609230771890367</c:v>
                </c:pt>
                <c:pt idx="438">
                  <c:v>21.609230771890367</c:v>
                </c:pt>
                <c:pt idx="439">
                  <c:v>21.609230771890367</c:v>
                </c:pt>
                <c:pt idx="440">
                  <c:v>21.695667694977928</c:v>
                </c:pt>
                <c:pt idx="441">
                  <c:v>21.695667694977928</c:v>
                </c:pt>
                <c:pt idx="442">
                  <c:v>21.695667694977928</c:v>
                </c:pt>
                <c:pt idx="443">
                  <c:v>21.695667694977928</c:v>
                </c:pt>
                <c:pt idx="444">
                  <c:v>21.695667694977928</c:v>
                </c:pt>
                <c:pt idx="445">
                  <c:v>21.695667694977928</c:v>
                </c:pt>
                <c:pt idx="446">
                  <c:v>21.695667694977928</c:v>
                </c:pt>
                <c:pt idx="447">
                  <c:v>21.695667694977928</c:v>
                </c:pt>
                <c:pt idx="448">
                  <c:v>21.695667694977928</c:v>
                </c:pt>
                <c:pt idx="449">
                  <c:v>21.695667694977928</c:v>
                </c:pt>
                <c:pt idx="450">
                  <c:v>21.695667694977928</c:v>
                </c:pt>
                <c:pt idx="451">
                  <c:v>21.695667694977928</c:v>
                </c:pt>
                <c:pt idx="452">
                  <c:v>21.695667694977928</c:v>
                </c:pt>
                <c:pt idx="453">
                  <c:v>21.695667694977928</c:v>
                </c:pt>
                <c:pt idx="454">
                  <c:v>21.695667694977928</c:v>
                </c:pt>
                <c:pt idx="455">
                  <c:v>21.695667694977928</c:v>
                </c:pt>
                <c:pt idx="456">
                  <c:v>21.695667694977928</c:v>
                </c:pt>
                <c:pt idx="457">
                  <c:v>21.695667694977928</c:v>
                </c:pt>
                <c:pt idx="458">
                  <c:v>21.695667694977928</c:v>
                </c:pt>
                <c:pt idx="459">
                  <c:v>21.695667694977928</c:v>
                </c:pt>
                <c:pt idx="460">
                  <c:v>21.695667694977928</c:v>
                </c:pt>
                <c:pt idx="461">
                  <c:v>21.695667694977928</c:v>
                </c:pt>
                <c:pt idx="462">
                  <c:v>21.695667694977928</c:v>
                </c:pt>
                <c:pt idx="463">
                  <c:v>21.695667694977928</c:v>
                </c:pt>
                <c:pt idx="464">
                  <c:v>21.695667694977928</c:v>
                </c:pt>
                <c:pt idx="465">
                  <c:v>21.695667694977928</c:v>
                </c:pt>
                <c:pt idx="466">
                  <c:v>21.695667694977928</c:v>
                </c:pt>
                <c:pt idx="467">
                  <c:v>21.695667694977928</c:v>
                </c:pt>
                <c:pt idx="468">
                  <c:v>21.695667694977928</c:v>
                </c:pt>
                <c:pt idx="469">
                  <c:v>21.695667694977928</c:v>
                </c:pt>
                <c:pt idx="470">
                  <c:v>21.695667694977928</c:v>
                </c:pt>
                <c:pt idx="471">
                  <c:v>21.695667694977928</c:v>
                </c:pt>
                <c:pt idx="472">
                  <c:v>21.695667694977928</c:v>
                </c:pt>
                <c:pt idx="473">
                  <c:v>21.695667694977928</c:v>
                </c:pt>
                <c:pt idx="474">
                  <c:v>21.695667694977928</c:v>
                </c:pt>
                <c:pt idx="475">
                  <c:v>21.695667694977928</c:v>
                </c:pt>
                <c:pt idx="476">
                  <c:v>21.695667694977928</c:v>
                </c:pt>
                <c:pt idx="477">
                  <c:v>21.695667694977928</c:v>
                </c:pt>
                <c:pt idx="478">
                  <c:v>21.695667694977928</c:v>
                </c:pt>
                <c:pt idx="479">
                  <c:v>21.782104618065489</c:v>
                </c:pt>
                <c:pt idx="480">
                  <c:v>21.86854154115305</c:v>
                </c:pt>
                <c:pt idx="481">
                  <c:v>21.954978464240614</c:v>
                </c:pt>
                <c:pt idx="482">
                  <c:v>21.954978464240614</c:v>
                </c:pt>
                <c:pt idx="483">
                  <c:v>21.954978464240614</c:v>
                </c:pt>
                <c:pt idx="484">
                  <c:v>21.954978464240614</c:v>
                </c:pt>
                <c:pt idx="485">
                  <c:v>21.954978464240614</c:v>
                </c:pt>
                <c:pt idx="486">
                  <c:v>21.954978464240614</c:v>
                </c:pt>
                <c:pt idx="487">
                  <c:v>22.214289233503298</c:v>
                </c:pt>
                <c:pt idx="488">
                  <c:v>22.473600002765981</c:v>
                </c:pt>
                <c:pt idx="489">
                  <c:v>22.732910772028667</c:v>
                </c:pt>
                <c:pt idx="490">
                  <c:v>22.732910772028667</c:v>
                </c:pt>
                <c:pt idx="491">
                  <c:v>22.732910772028667</c:v>
                </c:pt>
                <c:pt idx="492">
                  <c:v>22.732910772028667</c:v>
                </c:pt>
                <c:pt idx="493">
                  <c:v>22.732910772028667</c:v>
                </c:pt>
                <c:pt idx="494">
                  <c:v>22.819347695116228</c:v>
                </c:pt>
                <c:pt idx="495">
                  <c:v>22.99222154129135</c:v>
                </c:pt>
                <c:pt idx="496">
                  <c:v>23.165095387466472</c:v>
                </c:pt>
                <c:pt idx="497">
                  <c:v>23.251532310554037</c:v>
                </c:pt>
                <c:pt idx="498">
                  <c:v>23.424406156729159</c:v>
                </c:pt>
                <c:pt idx="499">
                  <c:v>23.424406156729159</c:v>
                </c:pt>
                <c:pt idx="500">
                  <c:v>23.424406156729159</c:v>
                </c:pt>
                <c:pt idx="501">
                  <c:v>23.683716925991842</c:v>
                </c:pt>
                <c:pt idx="502">
                  <c:v>23.856590772166964</c:v>
                </c:pt>
                <c:pt idx="503">
                  <c:v>23.856590772166964</c:v>
                </c:pt>
                <c:pt idx="504">
                  <c:v>23.856590772166964</c:v>
                </c:pt>
                <c:pt idx="505">
                  <c:v>23.856590772166964</c:v>
                </c:pt>
                <c:pt idx="506">
                  <c:v>24.202338464517208</c:v>
                </c:pt>
                <c:pt idx="507">
                  <c:v>24.893833849217703</c:v>
                </c:pt>
                <c:pt idx="508">
                  <c:v>25.239581541567951</c:v>
                </c:pt>
                <c:pt idx="509">
                  <c:v>26.103950772443564</c:v>
                </c:pt>
                <c:pt idx="510">
                  <c:v>26.536135387881373</c:v>
                </c:pt>
                <c:pt idx="511">
                  <c:v>26.709009234056495</c:v>
                </c:pt>
                <c:pt idx="512">
                  <c:v>26.881883080231617</c:v>
                </c:pt>
                <c:pt idx="513">
                  <c:v>27.400504618756987</c:v>
                </c:pt>
                <c:pt idx="514">
                  <c:v>27.573378464932109</c:v>
                </c:pt>
                <c:pt idx="515">
                  <c:v>27.746252311107231</c:v>
                </c:pt>
                <c:pt idx="516">
                  <c:v>27.746252311107231</c:v>
                </c:pt>
                <c:pt idx="517">
                  <c:v>27.746252311107231</c:v>
                </c:pt>
                <c:pt idx="518">
                  <c:v>27.919126157282353</c:v>
                </c:pt>
                <c:pt idx="519">
                  <c:v>28.092000003457478</c:v>
                </c:pt>
                <c:pt idx="520">
                  <c:v>28.351310772720161</c:v>
                </c:pt>
                <c:pt idx="521">
                  <c:v>28.524184618895287</c:v>
                </c:pt>
                <c:pt idx="522">
                  <c:v>29.907175388296267</c:v>
                </c:pt>
                <c:pt idx="523">
                  <c:v>29.907175388296267</c:v>
                </c:pt>
                <c:pt idx="524">
                  <c:v>29.907175388296267</c:v>
                </c:pt>
                <c:pt idx="525">
                  <c:v>29.907175388296267</c:v>
                </c:pt>
                <c:pt idx="526">
                  <c:v>29.907175388296267</c:v>
                </c:pt>
                <c:pt idx="527">
                  <c:v>29.907175388296267</c:v>
                </c:pt>
                <c:pt idx="528">
                  <c:v>30.944418465347002</c:v>
                </c:pt>
                <c:pt idx="529">
                  <c:v>31.117292311522128</c:v>
                </c:pt>
                <c:pt idx="530">
                  <c:v>31.203729234609689</c:v>
                </c:pt>
                <c:pt idx="531">
                  <c:v>31.549476926959933</c:v>
                </c:pt>
                <c:pt idx="532">
                  <c:v>31.895224619310184</c:v>
                </c:pt>
                <c:pt idx="533">
                  <c:v>32.240972311660428</c:v>
                </c:pt>
                <c:pt idx="534">
                  <c:v>33.27821538871116</c:v>
                </c:pt>
                <c:pt idx="535">
                  <c:v>33.537526157973844</c:v>
                </c:pt>
                <c:pt idx="536">
                  <c:v>33.537526157973844</c:v>
                </c:pt>
                <c:pt idx="537">
                  <c:v>33.537526157973844</c:v>
                </c:pt>
                <c:pt idx="538">
                  <c:v>34.57476923502459</c:v>
                </c:pt>
                <c:pt idx="539">
                  <c:v>34.57476923502459</c:v>
                </c:pt>
                <c:pt idx="540">
                  <c:v>34.920516927374834</c:v>
                </c:pt>
                <c:pt idx="541">
                  <c:v>35.698449235162883</c:v>
                </c:pt>
                <c:pt idx="542">
                  <c:v>37.859372312351923</c:v>
                </c:pt>
                <c:pt idx="543">
                  <c:v>38.291556927789728</c:v>
                </c:pt>
                <c:pt idx="544">
                  <c:v>38.291556927789728</c:v>
                </c:pt>
                <c:pt idx="545">
                  <c:v>38.291556927789728</c:v>
                </c:pt>
                <c:pt idx="546">
                  <c:v>38.291556927789728</c:v>
                </c:pt>
                <c:pt idx="547">
                  <c:v>38.637304620139972</c:v>
                </c:pt>
                <c:pt idx="548">
                  <c:v>38.983052312490216</c:v>
                </c:pt>
                <c:pt idx="549">
                  <c:v>39.415236927928028</c:v>
                </c:pt>
                <c:pt idx="550">
                  <c:v>39.933858466453401</c:v>
                </c:pt>
                <c:pt idx="551">
                  <c:v>40.366043081891206</c:v>
                </c:pt>
                <c:pt idx="552">
                  <c:v>40.71179077424145</c:v>
                </c:pt>
                <c:pt idx="553">
                  <c:v>41.662596928204628</c:v>
                </c:pt>
                <c:pt idx="554">
                  <c:v>42.094781543642434</c:v>
                </c:pt>
                <c:pt idx="555">
                  <c:v>42.094781543642434</c:v>
                </c:pt>
                <c:pt idx="556">
                  <c:v>42.094781543642434</c:v>
                </c:pt>
                <c:pt idx="557">
                  <c:v>42.094781543642434</c:v>
                </c:pt>
                <c:pt idx="558">
                  <c:v>43.909956928481229</c:v>
                </c:pt>
                <c:pt idx="559">
                  <c:v>44.082830774656344</c:v>
                </c:pt>
                <c:pt idx="560">
                  <c:v>44.255704620831473</c:v>
                </c:pt>
                <c:pt idx="561">
                  <c:v>44.601452313181717</c:v>
                </c:pt>
                <c:pt idx="562">
                  <c:v>44.8607630824444</c:v>
                </c:pt>
                <c:pt idx="563">
                  <c:v>45.206510774794644</c:v>
                </c:pt>
                <c:pt idx="564">
                  <c:v>45.465821544057334</c:v>
                </c:pt>
                <c:pt idx="565">
                  <c:v>45.552258467144888</c:v>
                </c:pt>
                <c:pt idx="566">
                  <c:v>45.552258467144888</c:v>
                </c:pt>
                <c:pt idx="567">
                  <c:v>45.638695390232456</c:v>
                </c:pt>
                <c:pt idx="568">
                  <c:v>46.243753851845383</c:v>
                </c:pt>
                <c:pt idx="569">
                  <c:v>46.416627698020505</c:v>
                </c:pt>
                <c:pt idx="570">
                  <c:v>46.935249236545872</c:v>
                </c:pt>
                <c:pt idx="571">
                  <c:v>47.108123082721001</c:v>
                </c:pt>
                <c:pt idx="572">
                  <c:v>47.713181544333928</c:v>
                </c:pt>
                <c:pt idx="573">
                  <c:v>47.713181544333928</c:v>
                </c:pt>
                <c:pt idx="574">
                  <c:v>47.972492313596618</c:v>
                </c:pt>
                <c:pt idx="575">
                  <c:v>48.231803082859301</c:v>
                </c:pt>
                <c:pt idx="576">
                  <c:v>48.231803082859301</c:v>
                </c:pt>
                <c:pt idx="577">
                  <c:v>48.404676929034416</c:v>
                </c:pt>
                <c:pt idx="578">
                  <c:v>48.663987698297106</c:v>
                </c:pt>
                <c:pt idx="579">
                  <c:v>48.923298467559789</c:v>
                </c:pt>
                <c:pt idx="580">
                  <c:v>48.923298467559789</c:v>
                </c:pt>
                <c:pt idx="581">
                  <c:v>49.182609236822472</c:v>
                </c:pt>
                <c:pt idx="582">
                  <c:v>49.441920006085162</c:v>
                </c:pt>
                <c:pt idx="583">
                  <c:v>49.701230775347845</c:v>
                </c:pt>
                <c:pt idx="584">
                  <c:v>49.787667698435406</c:v>
                </c:pt>
                <c:pt idx="585">
                  <c:v>49.787667698435406</c:v>
                </c:pt>
                <c:pt idx="586">
                  <c:v>49.787667698435406</c:v>
                </c:pt>
                <c:pt idx="587">
                  <c:v>49.787667698435406</c:v>
                </c:pt>
                <c:pt idx="588">
                  <c:v>49.787667698435406</c:v>
                </c:pt>
                <c:pt idx="589">
                  <c:v>50.046978467698089</c:v>
                </c:pt>
                <c:pt idx="590">
                  <c:v>50.13341539078565</c:v>
                </c:pt>
                <c:pt idx="591">
                  <c:v>50.306289236960772</c:v>
                </c:pt>
                <c:pt idx="592">
                  <c:v>50.392726160048333</c:v>
                </c:pt>
                <c:pt idx="593">
                  <c:v>50.392726160048333</c:v>
                </c:pt>
                <c:pt idx="594">
                  <c:v>50.392726160048333</c:v>
                </c:pt>
                <c:pt idx="595">
                  <c:v>50.392726160048333</c:v>
                </c:pt>
                <c:pt idx="596">
                  <c:v>50.479163083135902</c:v>
                </c:pt>
                <c:pt idx="597">
                  <c:v>50.479163083135902</c:v>
                </c:pt>
                <c:pt idx="598">
                  <c:v>50.479163083135902</c:v>
                </c:pt>
                <c:pt idx="599">
                  <c:v>50.479163083135902</c:v>
                </c:pt>
                <c:pt idx="600">
                  <c:v>50.479163083135902</c:v>
                </c:pt>
                <c:pt idx="601">
                  <c:v>50.479163083135902</c:v>
                </c:pt>
                <c:pt idx="602">
                  <c:v>50.652036929311016</c:v>
                </c:pt>
                <c:pt idx="603">
                  <c:v>50.652036929311016</c:v>
                </c:pt>
                <c:pt idx="604">
                  <c:v>50.652036929311016</c:v>
                </c:pt>
                <c:pt idx="605">
                  <c:v>50.652036929311016</c:v>
                </c:pt>
                <c:pt idx="606">
                  <c:v>50.652036929311016</c:v>
                </c:pt>
                <c:pt idx="607">
                  <c:v>50.652036929311016</c:v>
                </c:pt>
                <c:pt idx="608">
                  <c:v>50.652036929311016</c:v>
                </c:pt>
                <c:pt idx="609">
                  <c:v>50.824910775486146</c:v>
                </c:pt>
                <c:pt idx="610">
                  <c:v>50.824910775486146</c:v>
                </c:pt>
                <c:pt idx="611">
                  <c:v>50.824910775486146</c:v>
                </c:pt>
                <c:pt idx="612">
                  <c:v>50.824910775486146</c:v>
                </c:pt>
                <c:pt idx="613">
                  <c:v>50.824910775486146</c:v>
                </c:pt>
                <c:pt idx="614">
                  <c:v>50.824910775486146</c:v>
                </c:pt>
                <c:pt idx="615">
                  <c:v>51.084221544748829</c:v>
                </c:pt>
                <c:pt idx="616">
                  <c:v>51.084221544748829</c:v>
                </c:pt>
                <c:pt idx="617">
                  <c:v>51.084221544748829</c:v>
                </c:pt>
                <c:pt idx="618">
                  <c:v>51.084221544748829</c:v>
                </c:pt>
                <c:pt idx="619">
                  <c:v>51.516406160186634</c:v>
                </c:pt>
                <c:pt idx="620">
                  <c:v>51.516406160186634</c:v>
                </c:pt>
                <c:pt idx="621">
                  <c:v>51.516406160186634</c:v>
                </c:pt>
                <c:pt idx="622">
                  <c:v>51.516406160186634</c:v>
                </c:pt>
                <c:pt idx="623">
                  <c:v>51.602843083274202</c:v>
                </c:pt>
                <c:pt idx="624">
                  <c:v>52.121464621799561</c:v>
                </c:pt>
                <c:pt idx="625">
                  <c:v>52.29433846797469</c:v>
                </c:pt>
                <c:pt idx="626">
                  <c:v>52.467212314149812</c:v>
                </c:pt>
                <c:pt idx="627">
                  <c:v>52.467212314149812</c:v>
                </c:pt>
                <c:pt idx="628">
                  <c:v>52.467212314149812</c:v>
                </c:pt>
                <c:pt idx="629">
                  <c:v>52.726523083412495</c:v>
                </c:pt>
                <c:pt idx="630">
                  <c:v>52.726523083412495</c:v>
                </c:pt>
                <c:pt idx="631">
                  <c:v>52.726523083412495</c:v>
                </c:pt>
                <c:pt idx="632">
                  <c:v>52.726523083412495</c:v>
                </c:pt>
                <c:pt idx="633">
                  <c:v>52.812960006500056</c:v>
                </c:pt>
                <c:pt idx="634">
                  <c:v>52.812960006500056</c:v>
                </c:pt>
                <c:pt idx="635">
                  <c:v>52.812960006500056</c:v>
                </c:pt>
                <c:pt idx="636">
                  <c:v>53.1587076988503</c:v>
                </c:pt>
                <c:pt idx="637">
                  <c:v>54.368824622076161</c:v>
                </c:pt>
                <c:pt idx="638">
                  <c:v>54.801009237513973</c:v>
                </c:pt>
                <c:pt idx="639">
                  <c:v>54.973883083689088</c:v>
                </c:pt>
                <c:pt idx="640">
                  <c:v>55.406067699126901</c:v>
                </c:pt>
                <c:pt idx="641">
                  <c:v>55.406067699126901</c:v>
                </c:pt>
                <c:pt idx="642">
                  <c:v>55.406067699126901</c:v>
                </c:pt>
                <c:pt idx="643">
                  <c:v>55.406067699126901</c:v>
                </c:pt>
                <c:pt idx="644">
                  <c:v>55.406067699126901</c:v>
                </c:pt>
                <c:pt idx="645">
                  <c:v>55.57894154530203</c:v>
                </c:pt>
                <c:pt idx="646">
                  <c:v>55.924689237652274</c:v>
                </c:pt>
                <c:pt idx="647">
                  <c:v>56.097563083827389</c:v>
                </c:pt>
                <c:pt idx="648">
                  <c:v>56.097563083827389</c:v>
                </c:pt>
                <c:pt idx="649">
                  <c:v>56.529747699265201</c:v>
                </c:pt>
                <c:pt idx="650">
                  <c:v>56.789058468527884</c:v>
                </c:pt>
                <c:pt idx="651">
                  <c:v>56.789058468527884</c:v>
                </c:pt>
                <c:pt idx="652">
                  <c:v>56.875495391615445</c:v>
                </c:pt>
                <c:pt idx="653">
                  <c:v>56.875495391615445</c:v>
                </c:pt>
                <c:pt idx="654">
                  <c:v>56.875495391615445</c:v>
                </c:pt>
                <c:pt idx="655">
                  <c:v>56.875495391615445</c:v>
                </c:pt>
                <c:pt idx="656">
                  <c:v>56.875495391615445</c:v>
                </c:pt>
                <c:pt idx="657">
                  <c:v>56.875495391615445</c:v>
                </c:pt>
                <c:pt idx="658">
                  <c:v>57.048369237790574</c:v>
                </c:pt>
                <c:pt idx="659">
                  <c:v>57.221243083965689</c:v>
                </c:pt>
                <c:pt idx="660">
                  <c:v>57.221243083965689</c:v>
                </c:pt>
                <c:pt idx="661">
                  <c:v>57.221243083965689</c:v>
                </c:pt>
                <c:pt idx="662">
                  <c:v>57.221243083965689</c:v>
                </c:pt>
                <c:pt idx="663">
                  <c:v>57.221243083965689</c:v>
                </c:pt>
                <c:pt idx="664">
                  <c:v>57.221243083965689</c:v>
                </c:pt>
                <c:pt idx="665">
                  <c:v>57.221243083965689</c:v>
                </c:pt>
                <c:pt idx="666">
                  <c:v>58.344923084103989</c:v>
                </c:pt>
                <c:pt idx="667">
                  <c:v>58.517796930279111</c:v>
                </c:pt>
                <c:pt idx="668">
                  <c:v>58.690670776454233</c:v>
                </c:pt>
                <c:pt idx="669">
                  <c:v>59.209292314979606</c:v>
                </c:pt>
                <c:pt idx="670">
                  <c:v>59.209292314979606</c:v>
                </c:pt>
                <c:pt idx="671">
                  <c:v>59.209292314979606</c:v>
                </c:pt>
                <c:pt idx="672">
                  <c:v>59.209292314979606</c:v>
                </c:pt>
                <c:pt idx="673">
                  <c:v>59.209292314979606</c:v>
                </c:pt>
                <c:pt idx="674">
                  <c:v>59.209292314979606</c:v>
                </c:pt>
                <c:pt idx="675">
                  <c:v>59.209292314979606</c:v>
                </c:pt>
                <c:pt idx="676">
                  <c:v>60.938030776730834</c:v>
                </c:pt>
                <c:pt idx="677">
                  <c:v>60.938030776730834</c:v>
                </c:pt>
                <c:pt idx="678">
                  <c:v>61.197341545993517</c:v>
                </c:pt>
                <c:pt idx="679">
                  <c:v>61.197341545993517</c:v>
                </c:pt>
                <c:pt idx="680">
                  <c:v>61.197341545993517</c:v>
                </c:pt>
                <c:pt idx="681">
                  <c:v>61.197341545993517</c:v>
                </c:pt>
                <c:pt idx="682">
                  <c:v>61.4566523152562</c:v>
                </c:pt>
                <c:pt idx="683">
                  <c:v>61.4566523152562</c:v>
                </c:pt>
                <c:pt idx="684">
                  <c:v>61.4566523152562</c:v>
                </c:pt>
                <c:pt idx="685">
                  <c:v>61.4566523152562</c:v>
                </c:pt>
                <c:pt idx="686">
                  <c:v>61.4566523152562</c:v>
                </c:pt>
                <c:pt idx="687">
                  <c:v>61.4566523152562</c:v>
                </c:pt>
                <c:pt idx="688">
                  <c:v>61.4566523152562</c:v>
                </c:pt>
                <c:pt idx="689">
                  <c:v>61.4566523152562</c:v>
                </c:pt>
                <c:pt idx="690">
                  <c:v>62.148147699956688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F5F-4E07-9CF7-287B372067CA}"/>
            </c:ext>
          </c:extLst>
        </c:ser>
        <c:ser>
          <c:idx val="10"/>
          <c:order val="10"/>
          <c:tx>
            <c:strRef>
              <c:f>'Mortalidad Grulac fin'!$A$39</c:f>
              <c:strCache>
                <c:ptCount val="1"/>
                <c:pt idx="0">
                  <c:v>Mexico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fin'!$B$39:$ZP$39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7.659502045048748E-3</c:v>
                </c:pt>
                <c:pt idx="78">
                  <c:v>7.659502045048748E-3</c:v>
                </c:pt>
                <c:pt idx="79">
                  <c:v>7.659502045048748E-3</c:v>
                </c:pt>
                <c:pt idx="80">
                  <c:v>1.5319004090097496E-2</c:v>
                </c:pt>
                <c:pt idx="81">
                  <c:v>1.5319004090097496E-2</c:v>
                </c:pt>
                <c:pt idx="82">
                  <c:v>3.0638008180194992E-2</c:v>
                </c:pt>
                <c:pt idx="83">
                  <c:v>3.829751022524374E-2</c:v>
                </c:pt>
                <c:pt idx="84">
                  <c:v>3.829751022524374E-2</c:v>
                </c:pt>
                <c:pt idx="85">
                  <c:v>6.1276016360389984E-2</c:v>
                </c:pt>
                <c:pt idx="86">
                  <c:v>9.1914024540584977E-2</c:v>
                </c:pt>
                <c:pt idx="87">
                  <c:v>0.12255203272077997</c:v>
                </c:pt>
                <c:pt idx="88">
                  <c:v>0.15319004090097496</c:v>
                </c:pt>
                <c:pt idx="89">
                  <c:v>0.21446605726136497</c:v>
                </c:pt>
                <c:pt idx="90">
                  <c:v>0.2221255593064137</c:v>
                </c:pt>
                <c:pt idx="91">
                  <c:v>0.28340157566680374</c:v>
                </c:pt>
                <c:pt idx="92">
                  <c:v>0.38297510225243742</c:v>
                </c:pt>
                <c:pt idx="93">
                  <c:v>0.45957012270292491</c:v>
                </c:pt>
                <c:pt idx="94">
                  <c:v>0.60510066155885112</c:v>
                </c:pt>
                <c:pt idx="95">
                  <c:v>0.71999319223458236</c:v>
                </c:pt>
                <c:pt idx="96">
                  <c:v>0.95743775563109357</c:v>
                </c:pt>
                <c:pt idx="97">
                  <c:v>1.0799897883518736</c:v>
                </c:pt>
                <c:pt idx="98">
                  <c:v>1.3327533558384823</c:v>
                </c:pt>
                <c:pt idx="99">
                  <c:v>1.4859433967394571</c:v>
                </c:pt>
                <c:pt idx="100">
                  <c:v>1.7846639764963583</c:v>
                </c:pt>
                <c:pt idx="101">
                  <c:v>2.0910440582983085</c:v>
                </c:pt>
                <c:pt idx="102">
                  <c:v>2.2672126053344299</c:v>
                </c:pt>
                <c:pt idx="103">
                  <c:v>2.5429546789561845</c:v>
                </c:pt>
                <c:pt idx="104">
                  <c:v>3.1097578302897921</c:v>
                </c:pt>
                <c:pt idx="105">
                  <c:v>3.4391164182268881</c:v>
                </c:pt>
                <c:pt idx="106">
                  <c:v>3.7225179938936916</c:v>
                </c:pt>
                <c:pt idx="107">
                  <c:v>4.1820881165966171</c:v>
                </c:pt>
                <c:pt idx="108">
                  <c:v>4.9786763292816865</c:v>
                </c:pt>
                <c:pt idx="109">
                  <c:v>5.2544184029034415</c:v>
                </c:pt>
                <c:pt idx="110">
                  <c:v>5.4535654560747089</c:v>
                </c:pt>
                <c:pt idx="111">
                  <c:v>6.5641932526067777</c:v>
                </c:pt>
                <c:pt idx="112">
                  <c:v>7.4297169836972854</c:v>
                </c:pt>
                <c:pt idx="113">
                  <c:v>8.1880076861571123</c:v>
                </c:pt>
                <c:pt idx="114">
                  <c:v>9.3522519970045224</c:v>
                </c:pt>
                <c:pt idx="115">
                  <c:v>9.9956501687886163</c:v>
                </c:pt>
                <c:pt idx="116">
                  <c:v>10.347987262860858</c:v>
                </c:pt>
                <c:pt idx="117">
                  <c:v>10.983725932599905</c:v>
                </c:pt>
                <c:pt idx="118">
                  <c:v>12.017758708681486</c:v>
                </c:pt>
                <c:pt idx="119">
                  <c:v>13.266257542024432</c:v>
                </c:pt>
                <c:pt idx="120">
                  <c:v>14.239014301745623</c:v>
                </c:pt>
                <c:pt idx="121">
                  <c:v>15.104538032836132</c:v>
                </c:pt>
                <c:pt idx="122">
                  <c:v>15.786233714845471</c:v>
                </c:pt>
                <c:pt idx="123">
                  <c:v>16.498567405035004</c:v>
                </c:pt>
                <c:pt idx="124">
                  <c:v>17.394729144305707</c:v>
                </c:pt>
                <c:pt idx="125">
                  <c:v>19.202371626937211</c:v>
                </c:pt>
                <c:pt idx="126">
                  <c:v>20.711293529811819</c:v>
                </c:pt>
                <c:pt idx="127">
                  <c:v>22.679785555389344</c:v>
                </c:pt>
                <c:pt idx="128">
                  <c:v>24.204026462354044</c:v>
                </c:pt>
                <c:pt idx="129">
                  <c:v>25.682310357048454</c:v>
                </c:pt>
                <c:pt idx="130">
                  <c:v>26.540174586093915</c:v>
                </c:pt>
                <c:pt idx="131">
                  <c:v>27.367400806959179</c:v>
                </c:pt>
                <c:pt idx="132">
                  <c:v>30.071205028861385</c:v>
                </c:pt>
                <c:pt idx="133">
                  <c:v>32.323098630105719</c:v>
                </c:pt>
                <c:pt idx="134">
                  <c:v>34.291590655683244</c:v>
                </c:pt>
                <c:pt idx="135">
                  <c:v>36.512846248747387</c:v>
                </c:pt>
                <c:pt idx="136">
                  <c:v>38.642187817270937</c:v>
                </c:pt>
                <c:pt idx="137">
                  <c:v>39.653242087217372</c:v>
                </c:pt>
                <c:pt idx="138">
                  <c:v>40.840464904199926</c:v>
                </c:pt>
                <c:pt idx="139">
                  <c:v>43.398738587246207</c:v>
                </c:pt>
                <c:pt idx="140">
                  <c:v>46.64636745434688</c:v>
                </c:pt>
                <c:pt idx="141">
                  <c:v>49.863358313267355</c:v>
                </c:pt>
                <c:pt idx="142">
                  <c:v>53.532259792845707</c:v>
                </c:pt>
                <c:pt idx="143">
                  <c:v>54.987565181404968</c:v>
                </c:pt>
                <c:pt idx="144">
                  <c:v>56.63435812109045</c:v>
                </c:pt>
                <c:pt idx="145">
                  <c:v>58.464979109857097</c:v>
                </c:pt>
                <c:pt idx="146">
                  <c:v>62.302389634426518</c:v>
                </c:pt>
                <c:pt idx="147">
                  <c:v>65.84873908128408</c:v>
                </c:pt>
                <c:pt idx="148">
                  <c:v>69.27253649542088</c:v>
                </c:pt>
                <c:pt idx="149">
                  <c:v>72.114211754133976</c:v>
                </c:pt>
                <c:pt idx="150">
                  <c:v>74.90227049853172</c:v>
                </c:pt>
                <c:pt idx="151">
                  <c:v>76.058855307334071</c:v>
                </c:pt>
                <c:pt idx="152">
                  <c:v>77.874157292010622</c:v>
                </c:pt>
                <c:pt idx="153">
                  <c:v>81.474123253183535</c:v>
                </c:pt>
                <c:pt idx="154">
                  <c:v>89.830639984331725</c:v>
                </c:pt>
                <c:pt idx="155">
                  <c:v>96.088453155136548</c:v>
                </c:pt>
                <c:pt idx="156">
                  <c:v>100.87564193329202</c:v>
                </c:pt>
                <c:pt idx="157">
                  <c:v>103.48753213065363</c:v>
                </c:pt>
                <c:pt idx="158">
                  <c:v>104.9275185151228</c:v>
                </c:pt>
                <c:pt idx="159">
                  <c:v>107.63898223907006</c:v>
                </c:pt>
                <c:pt idx="160">
                  <c:v>112.20404545791911</c:v>
                </c:pt>
                <c:pt idx="161">
                  <c:v>117.62697290581363</c:v>
                </c:pt>
                <c:pt idx="162">
                  <c:v>122.12310060625724</c:v>
                </c:pt>
                <c:pt idx="163">
                  <c:v>125.98348963696181</c:v>
                </c:pt>
                <c:pt idx="164">
                  <c:v>129.23111850406249</c:v>
                </c:pt>
                <c:pt idx="165">
                  <c:v>131.2915245541806</c:v>
                </c:pt>
                <c:pt idx="166">
                  <c:v>134.65404595195702</c:v>
                </c:pt>
                <c:pt idx="167">
                  <c:v>140.24548244484259</c:v>
                </c:pt>
                <c:pt idx="168">
                  <c:v>146.1432990195301</c:v>
                </c:pt>
                <c:pt idx="169">
                  <c:v>151.25218688357765</c:v>
                </c:pt>
                <c:pt idx="170">
                  <c:v>156.20788470672417</c:v>
                </c:pt>
                <c:pt idx="171">
                  <c:v>159.17211199815804</c:v>
                </c:pt>
                <c:pt idx="172">
                  <c:v>167.16863213318894</c:v>
                </c:pt>
                <c:pt idx="173">
                  <c:v>172.98219418538093</c:v>
                </c:pt>
                <c:pt idx="174">
                  <c:v>179.0561793071046</c:v>
                </c:pt>
                <c:pt idx="175">
                  <c:v>186.30972774376576</c:v>
                </c:pt>
                <c:pt idx="176">
                  <c:v>191.94712124892163</c:v>
                </c:pt>
                <c:pt idx="177">
                  <c:v>197.45430321931167</c:v>
                </c:pt>
                <c:pt idx="178">
                  <c:v>202.06532345043104</c:v>
                </c:pt>
                <c:pt idx="179">
                  <c:v>204.11041049645905</c:v>
                </c:pt>
                <c:pt idx="180">
                  <c:v>207.73335496376711</c:v>
                </c:pt>
                <c:pt idx="181">
                  <c:v>212.69671228895871</c:v>
                </c:pt>
                <c:pt idx="182">
                  <c:v>218.3724033043398</c:v>
                </c:pt>
                <c:pt idx="183">
                  <c:v>223.5732051929279</c:v>
                </c:pt>
                <c:pt idx="184">
                  <c:v>228.58251953038982</c:v>
                </c:pt>
                <c:pt idx="185">
                  <c:v>232.58843909995028</c:v>
                </c:pt>
                <c:pt idx="186">
                  <c:v>234.67948315824862</c:v>
                </c:pt>
                <c:pt idx="187">
                  <c:v>238.35604413987198</c:v>
                </c:pt>
                <c:pt idx="188">
                  <c:v>245.21129847019063</c:v>
                </c:pt>
                <c:pt idx="189">
                  <c:v>251.20102906941875</c:v>
                </c:pt>
                <c:pt idx="190">
                  <c:v>256.79246556230436</c:v>
                </c:pt>
                <c:pt idx="191">
                  <c:v>261.88603442226179</c:v>
                </c:pt>
                <c:pt idx="192">
                  <c:v>266.01450602454304</c:v>
                </c:pt>
                <c:pt idx="193">
                  <c:v>268.12852858897651</c:v>
                </c:pt>
                <c:pt idx="194">
                  <c:v>271.84338708082515</c:v>
                </c:pt>
                <c:pt idx="195">
                  <c:v>278.24673079048591</c:v>
                </c:pt>
                <c:pt idx="196">
                  <c:v>282.68158247456915</c:v>
                </c:pt>
                <c:pt idx="197">
                  <c:v>287.79812984066166</c:v>
                </c:pt>
                <c:pt idx="198">
                  <c:v>293.43552334581756</c:v>
                </c:pt>
                <c:pt idx="199">
                  <c:v>297.86271552785576</c:v>
                </c:pt>
                <c:pt idx="200">
                  <c:v>300.12992813319016</c:v>
                </c:pt>
                <c:pt idx="201">
                  <c:v>302.43543824874985</c:v>
                </c:pt>
                <c:pt idx="202">
                  <c:v>309.44388261996943</c:v>
                </c:pt>
                <c:pt idx="203">
                  <c:v>315.49488923555793</c:v>
                </c:pt>
                <c:pt idx="204">
                  <c:v>320.99441170390298</c:v>
                </c:pt>
                <c:pt idx="205">
                  <c:v>326.63946471110387</c:v>
                </c:pt>
                <c:pt idx="206">
                  <c:v>332.2232417019444</c:v>
                </c:pt>
                <c:pt idx="207">
                  <c:v>334.56704932772931</c:v>
                </c:pt>
                <c:pt idx="208">
                  <c:v>337.18659902713603</c:v>
                </c:pt>
                <c:pt idx="209">
                  <c:v>343.72781377360764</c:v>
                </c:pt>
                <c:pt idx="210">
                  <c:v>347.44267226545628</c:v>
                </c:pt>
                <c:pt idx="211">
                  <c:v>352.33709407224245</c:v>
                </c:pt>
                <c:pt idx="212">
                  <c:v>357.60683147923595</c:v>
                </c:pt>
                <c:pt idx="213">
                  <c:v>363.61188108255419</c:v>
                </c:pt>
                <c:pt idx="214">
                  <c:v>365.71058464289757</c:v>
                </c:pt>
                <c:pt idx="215">
                  <c:v>367.74801218688049</c:v>
                </c:pt>
                <c:pt idx="216">
                  <c:v>374.31220543948729</c:v>
                </c:pt>
                <c:pt idx="217">
                  <c:v>380.66193263483274</c:v>
                </c:pt>
                <c:pt idx="218">
                  <c:v>386.93506480972763</c:v>
                </c:pt>
                <c:pt idx="219">
                  <c:v>393.01670943349632</c:v>
                </c:pt>
                <c:pt idx="220">
                  <c:v>398.34006335480518</c:v>
                </c:pt>
                <c:pt idx="221">
                  <c:v>400.57663795195947</c:v>
                </c:pt>
                <c:pt idx="222">
                  <c:v>405.97658689371877</c:v>
                </c:pt>
                <c:pt idx="223">
                  <c:v>413.06928578743396</c:v>
                </c:pt>
                <c:pt idx="224">
                  <c:v>418.71433879463484</c:v>
                </c:pt>
                <c:pt idx="225">
                  <c:v>423.51684657688048</c:v>
                </c:pt>
                <c:pt idx="226">
                  <c:v>428.22744033458542</c:v>
                </c:pt>
                <c:pt idx="227">
                  <c:v>433.09122413319136</c:v>
                </c:pt>
                <c:pt idx="228">
                  <c:v>434.73035757083181</c:v>
                </c:pt>
                <c:pt idx="229">
                  <c:v>436.76778511481479</c:v>
                </c:pt>
                <c:pt idx="230">
                  <c:v>442.5200711506464</c:v>
                </c:pt>
                <c:pt idx="231">
                  <c:v>447.93533909649585</c:v>
                </c:pt>
                <c:pt idx="232">
                  <c:v>452.72252787465135</c:v>
                </c:pt>
                <c:pt idx="233">
                  <c:v>456.58291690535594</c:v>
                </c:pt>
                <c:pt idx="234">
                  <c:v>461.51563622236728</c:v>
                </c:pt>
                <c:pt idx="235">
                  <c:v>463.24668368454832</c:v>
                </c:pt>
                <c:pt idx="236">
                  <c:v>465.69772433896389</c:v>
                </c:pt>
                <c:pt idx="237">
                  <c:v>470.67640066824561</c:v>
                </c:pt>
                <c:pt idx="238">
                  <c:v>475.47124894844609</c:v>
                </c:pt>
                <c:pt idx="239">
                  <c:v>479.43887100778136</c:v>
                </c:pt>
                <c:pt idx="240">
                  <c:v>483.66691613664824</c:v>
                </c:pt>
                <c:pt idx="241">
                  <c:v>488.82176101296602</c:v>
                </c:pt>
                <c:pt idx="242">
                  <c:v>491.41833220623766</c:v>
                </c:pt>
                <c:pt idx="243">
                  <c:v>493.37916472977003</c:v>
                </c:pt>
                <c:pt idx="244">
                  <c:v>499.71357292102545</c:v>
                </c:pt>
                <c:pt idx="245">
                  <c:v>504.11778659692845</c:v>
                </c:pt>
                <c:pt idx="246">
                  <c:v>508.04711114603839</c:v>
                </c:pt>
                <c:pt idx="247">
                  <c:v>512.04537121355384</c:v>
                </c:pt>
                <c:pt idx="248">
                  <c:v>515.68363468495204</c:v>
                </c:pt>
                <c:pt idx="249">
                  <c:v>517.46063915940329</c:v>
                </c:pt>
                <c:pt idx="250">
                  <c:v>519.16870811544914</c:v>
                </c:pt>
                <c:pt idx="251">
                  <c:v>524.55333805311841</c:v>
                </c:pt>
                <c:pt idx="252">
                  <c:v>529.23329380264329</c:v>
                </c:pt>
                <c:pt idx="253">
                  <c:v>533.47665793560031</c:v>
                </c:pt>
                <c:pt idx="254">
                  <c:v>537.56683202765635</c:v>
                </c:pt>
                <c:pt idx="255">
                  <c:v>540.79148238862183</c:v>
                </c:pt>
                <c:pt idx="256">
                  <c:v>542.45359433239742</c:v>
                </c:pt>
                <c:pt idx="257">
                  <c:v>544.1999607986686</c:v>
                </c:pt>
                <c:pt idx="258">
                  <c:v>549.01778758500427</c:v>
                </c:pt>
                <c:pt idx="259">
                  <c:v>551.31563819851885</c:v>
                </c:pt>
                <c:pt idx="260">
                  <c:v>552.85519810957362</c:v>
                </c:pt>
                <c:pt idx="261">
                  <c:v>557.63472738568396</c:v>
                </c:pt>
                <c:pt idx="262">
                  <c:v>561.11980081618117</c:v>
                </c:pt>
                <c:pt idx="263">
                  <c:v>562.91978379676766</c:v>
                </c:pt>
                <c:pt idx="264">
                  <c:v>564.48232221395756</c:v>
                </c:pt>
                <c:pt idx="265">
                  <c:v>569.46865804528431</c:v>
                </c:pt>
                <c:pt idx="266">
                  <c:v>574.07201877435864</c:v>
                </c:pt>
                <c:pt idx="267">
                  <c:v>577.8251747764325</c:v>
                </c:pt>
                <c:pt idx="268">
                  <c:v>580.92727310467728</c:v>
                </c:pt>
                <c:pt idx="269">
                  <c:v>583.98341442065168</c:v>
                </c:pt>
                <c:pt idx="270">
                  <c:v>585.41574130307583</c:v>
                </c:pt>
                <c:pt idx="271">
                  <c:v>586.74083515686937</c:v>
                </c:pt>
                <c:pt idx="272">
                  <c:v>591.03015630209654</c:v>
                </c:pt>
                <c:pt idx="273">
                  <c:v>594.7296957898551</c:v>
                </c:pt>
                <c:pt idx="274">
                  <c:v>598.03860067331618</c:v>
                </c:pt>
                <c:pt idx="275">
                  <c:v>601.20963451996647</c:v>
                </c:pt>
                <c:pt idx="276">
                  <c:v>604.18152131344527</c:v>
                </c:pt>
                <c:pt idx="277">
                  <c:v>605.77469773881546</c:v>
                </c:pt>
                <c:pt idx="278">
                  <c:v>607.15340810692419</c:v>
                </c:pt>
                <c:pt idx="279">
                  <c:v>610.569546019016</c:v>
                </c:pt>
                <c:pt idx="280">
                  <c:v>613.39590227363897</c:v>
                </c:pt>
                <c:pt idx="281">
                  <c:v>636.47398193537083</c:v>
                </c:pt>
                <c:pt idx="282">
                  <c:v>639.62203727588587</c:v>
                </c:pt>
                <c:pt idx="283">
                  <c:v>640.6560700519675</c:v>
                </c:pt>
                <c:pt idx="284">
                  <c:v>641.7207408362292</c:v>
                </c:pt>
                <c:pt idx="285">
                  <c:v>642.97689917161722</c:v>
                </c:pt>
                <c:pt idx="286">
                  <c:v>646.61516264301542</c:v>
                </c:pt>
                <c:pt idx="287">
                  <c:v>650.27640462054865</c:v>
                </c:pt>
                <c:pt idx="288">
                  <c:v>653.24063191198252</c:v>
                </c:pt>
                <c:pt idx="289">
                  <c:v>656.44996326885791</c:v>
                </c:pt>
                <c:pt idx="290">
                  <c:v>659.16908649485026</c:v>
                </c:pt>
                <c:pt idx="291">
                  <c:v>659.99631271571559</c:v>
                </c:pt>
                <c:pt idx="292">
                  <c:v>661.30608756541881</c:v>
                </c:pt>
                <c:pt idx="293">
                  <c:v>665.55711120042099</c:v>
                </c:pt>
                <c:pt idx="294">
                  <c:v>669.55537126793638</c:v>
                </c:pt>
                <c:pt idx="295">
                  <c:v>673.22427274751476</c:v>
                </c:pt>
                <c:pt idx="296">
                  <c:v>676.425944602345</c:v>
                </c:pt>
                <c:pt idx="297">
                  <c:v>679.72718998376115</c:v>
                </c:pt>
                <c:pt idx="298">
                  <c:v>681.11355985391481</c:v>
                </c:pt>
                <c:pt idx="299">
                  <c:v>683.00545685904194</c:v>
                </c:pt>
                <c:pt idx="300">
                  <c:v>687.93051667400823</c:v>
                </c:pt>
                <c:pt idx="301">
                  <c:v>691.72197018630743</c:v>
                </c:pt>
                <c:pt idx="302">
                  <c:v>695.27597913521004</c:v>
                </c:pt>
                <c:pt idx="303">
                  <c:v>699.22828219045527</c:v>
                </c:pt>
                <c:pt idx="304">
                  <c:v>702.78229113935788</c:v>
                </c:pt>
                <c:pt idx="305">
                  <c:v>703.86994042975482</c:v>
                </c:pt>
                <c:pt idx="306">
                  <c:v>705.44013834898965</c:v>
                </c:pt>
                <c:pt idx="307">
                  <c:v>709.21627285719876</c:v>
                </c:pt>
                <c:pt idx="308">
                  <c:v>714.0800566558047</c:v>
                </c:pt>
                <c:pt idx="309">
                  <c:v>718.24682576831128</c:v>
                </c:pt>
                <c:pt idx="310">
                  <c:v>722.46721139513318</c:v>
                </c:pt>
                <c:pt idx="311">
                  <c:v>726.18206988698171</c:v>
                </c:pt>
                <c:pt idx="312">
                  <c:v>727.85950083484738</c:v>
                </c:pt>
                <c:pt idx="313">
                  <c:v>729.37608223976713</c:v>
                </c:pt>
                <c:pt idx="314">
                  <c:v>734.10199500156216</c:v>
                </c:pt>
                <c:pt idx="315">
                  <c:v>738.6057822040508</c:v>
                </c:pt>
                <c:pt idx="316">
                  <c:v>743.40063048425134</c:v>
                </c:pt>
                <c:pt idx="317">
                  <c:v>747.75122764583898</c:v>
                </c:pt>
                <c:pt idx="318">
                  <c:v>752.61501144444503</c:v>
                </c:pt>
                <c:pt idx="319">
                  <c:v>754.78265052319375</c:v>
                </c:pt>
                <c:pt idx="320">
                  <c:v>757.2260316755644</c:v>
                </c:pt>
                <c:pt idx="321">
                  <c:v>758.48984951299735</c:v>
                </c:pt>
                <c:pt idx="322">
                  <c:v>762.33491953961186</c:v>
                </c:pt>
                <c:pt idx="323">
                  <c:v>766.74679271755986</c:v>
                </c:pt>
                <c:pt idx="324">
                  <c:v>772.25397468795006</c:v>
                </c:pt>
                <c:pt idx="325">
                  <c:v>776.4667008127268</c:v>
                </c:pt>
                <c:pt idx="326">
                  <c:v>778.78752993237663</c:v>
                </c:pt>
                <c:pt idx="327">
                  <c:v>780.70240544363867</c:v>
                </c:pt>
                <c:pt idx="328">
                  <c:v>786.92958060626336</c:v>
                </c:pt>
                <c:pt idx="329">
                  <c:v>793.50143336091526</c:v>
                </c:pt>
                <c:pt idx="330">
                  <c:v>798.44181217997163</c:v>
                </c:pt>
                <c:pt idx="331">
                  <c:v>803.2749579703974</c:v>
                </c:pt>
                <c:pt idx="332">
                  <c:v>807.76342616879595</c:v>
                </c:pt>
                <c:pt idx="333">
                  <c:v>809.2646885696256</c:v>
                </c:pt>
                <c:pt idx="334">
                  <c:v>811.44764665246441</c:v>
                </c:pt>
                <c:pt idx="335">
                  <c:v>817.76673583962963</c:v>
                </c:pt>
                <c:pt idx="336">
                  <c:v>823.89433747566864</c:v>
                </c:pt>
                <c:pt idx="337">
                  <c:v>828.55131471905827</c:v>
                </c:pt>
                <c:pt idx="338">
                  <c:v>833.83637113014197</c:v>
                </c:pt>
                <c:pt idx="339">
                  <c:v>838.37845584285583</c:v>
                </c:pt>
                <c:pt idx="340">
                  <c:v>840.37758587661347</c:v>
                </c:pt>
                <c:pt idx="341">
                  <c:v>843.1120281066959</c:v>
                </c:pt>
                <c:pt idx="342">
                  <c:v>849.23962974273491</c:v>
                </c:pt>
                <c:pt idx="343">
                  <c:v>855.22170083991796</c:v>
                </c:pt>
                <c:pt idx="344">
                  <c:v>860.36122671214571</c:v>
                </c:pt>
                <c:pt idx="345">
                  <c:v>865.66926162936454</c:v>
                </c:pt>
                <c:pt idx="346">
                  <c:v>870.91602053022291</c:v>
                </c:pt>
                <c:pt idx="347">
                  <c:v>872.82323653944002</c:v>
                </c:pt>
                <c:pt idx="348">
                  <c:v>875.46576474498181</c:v>
                </c:pt>
                <c:pt idx="349">
                  <c:v>881.60102588306597</c:v>
                </c:pt>
                <c:pt idx="350">
                  <c:v>886.73289225324856</c:v>
                </c:pt>
                <c:pt idx="351">
                  <c:v>892.23241472159361</c:v>
                </c:pt>
                <c:pt idx="352">
                  <c:v>898.06895527992071</c:v>
                </c:pt>
                <c:pt idx="353">
                  <c:v>902.8714630621663</c:v>
                </c:pt>
                <c:pt idx="354">
                  <c:v>905.36846072885214</c:v>
                </c:pt>
                <c:pt idx="355">
                  <c:v>908.40162353869152</c:v>
                </c:pt>
                <c:pt idx="356">
                  <c:v>915.27219687310026</c:v>
                </c:pt>
                <c:pt idx="357">
                  <c:v>921.52235054185996</c:v>
                </c:pt>
                <c:pt idx="358">
                  <c:v>928.117181802647</c:v>
                </c:pt>
                <c:pt idx="359">
                  <c:v>933.21075066260437</c:v>
                </c:pt>
                <c:pt idx="360">
                  <c:v>934.65839654911861</c:v>
                </c:pt>
                <c:pt idx="361">
                  <c:v>937.72219736713805</c:v>
                </c:pt>
                <c:pt idx="362">
                  <c:v>941.008123744464</c:v>
                </c:pt>
                <c:pt idx="363">
                  <c:v>948.59103076906229</c:v>
                </c:pt>
                <c:pt idx="364">
                  <c:v>956.64882692045353</c:v>
                </c:pt>
                <c:pt idx="365">
                  <c:v>963.61897378144795</c:v>
                </c:pt>
                <c:pt idx="366">
                  <c:v>968.98062521298198</c:v>
                </c:pt>
                <c:pt idx="367">
                  <c:v>971.61549391647884</c:v>
                </c:pt>
                <c:pt idx="368">
                  <c:v>974.3882336567865</c:v>
                </c:pt>
                <c:pt idx="369">
                  <c:v>978.55500276929297</c:v>
                </c:pt>
                <c:pt idx="370">
                  <c:v>986.7123724472699</c:v>
                </c:pt>
                <c:pt idx="371">
                  <c:v>995.63569232975158</c:v>
                </c:pt>
                <c:pt idx="372">
                  <c:v>1003.6322124647825</c:v>
                </c:pt>
                <c:pt idx="373">
                  <c:v>1011.5827755875432</c:v>
                </c:pt>
                <c:pt idx="374">
                  <c:v>1020.2763104086735</c:v>
                </c:pt>
                <c:pt idx="375">
                  <c:v>1024.1213804352878</c:v>
                </c:pt>
                <c:pt idx="376">
                  <c:v>1029.1919707891102</c:v>
                </c:pt>
                <c:pt idx="377">
                  <c:v>1039.2565564763045</c:v>
                </c:pt>
                <c:pt idx="378">
                  <c:v>1048.7160415019396</c:v>
                </c:pt>
                <c:pt idx="379">
                  <c:v>1056.3678840449434</c:v>
                </c:pt>
                <c:pt idx="380">
                  <c:v>1064.8392933067671</c:v>
                </c:pt>
                <c:pt idx="381">
                  <c:v>1074.1762262996815</c:v>
                </c:pt>
                <c:pt idx="382">
                  <c:v>1077.7225757465392</c:v>
                </c:pt>
                <c:pt idx="383">
                  <c:v>1081.8893448590457</c:v>
                </c:pt>
                <c:pt idx="384">
                  <c:v>1094.021996098403</c:v>
                </c:pt>
                <c:pt idx="385">
                  <c:v>1105.8099697457328</c:v>
                </c:pt>
                <c:pt idx="386">
                  <c:v>1119.6200519329557</c:v>
                </c:pt>
                <c:pt idx="387">
                  <c:v>1130.6497348778259</c:v>
                </c:pt>
                <c:pt idx="388">
                  <c:v>1141.9092028840475</c:v>
                </c:pt>
                <c:pt idx="389">
                  <c:v>1145.9687389679236</c:v>
                </c:pt>
                <c:pt idx="390">
                  <c:v>1151.0163508156106</c:v>
                </c:pt>
                <c:pt idx="391">
                  <c:v>1164.3668628801306</c:v>
                </c:pt>
                <c:pt idx="392">
                  <c:v>1176.7982346992446</c:v>
                </c:pt>
                <c:pt idx="393">
                  <c:v>1188.333444779088</c:v>
                </c:pt>
                <c:pt idx="394">
                  <c:v>1199.3171707116878</c:v>
                </c:pt>
                <c:pt idx="395">
                  <c:v>1210.768126269036</c:v>
                </c:pt>
                <c:pt idx="396">
                  <c:v>1214.3068162138484</c:v>
                </c:pt>
                <c:pt idx="397">
                  <c:v>1218.626775367256</c:v>
                </c:pt>
                <c:pt idx="398">
                  <c:v>1221.9433397527621</c:v>
                </c:pt>
                <c:pt idx="399">
                  <c:v>1235.0181097436603</c:v>
                </c:pt>
                <c:pt idx="400">
                  <c:v>1247.9013921834323</c:v>
                </c:pt>
                <c:pt idx="401">
                  <c:v>1258.3795909810588</c:v>
                </c:pt>
                <c:pt idx="402">
                  <c:v>1269.8382060404517</c:v>
                </c:pt>
                <c:pt idx="403">
                  <c:v>1273.009239887102</c:v>
                </c:pt>
                <c:pt idx="404">
                  <c:v>1277.0764354730229</c:v>
                </c:pt>
                <c:pt idx="405">
                  <c:v>1290.1052484516508</c:v>
                </c:pt>
                <c:pt idx="406">
                  <c:v>1300.2770671674757</c:v>
                </c:pt>
                <c:pt idx="407">
                  <c:v>1311.5671731818775</c:v>
                </c:pt>
                <c:pt idx="408">
                  <c:v>1321.7006943874769</c:v>
                </c:pt>
                <c:pt idx="409">
                  <c:v>1330.9993298701661</c:v>
                </c:pt>
                <c:pt idx="410">
                  <c:v>1334.3388727618074</c:v>
                </c:pt>
                <c:pt idx="411">
                  <c:v>1337.7856486820795</c:v>
                </c:pt>
                <c:pt idx="412">
                  <c:v>1347.9651268999492</c:v>
                </c:pt>
                <c:pt idx="413">
                  <c:v>1356.1990915983765</c:v>
                </c:pt>
                <c:pt idx="414">
                  <c:v>1364.2185902395424</c:v>
                </c:pt>
                <c:pt idx="415">
                  <c:v>1370.7827834921493</c:v>
                </c:pt>
                <c:pt idx="416">
                  <c:v>1377.1554891936298</c:v>
                </c:pt>
                <c:pt idx="417">
                  <c:v>1379.5299348275948</c:v>
                </c:pt>
                <c:pt idx="418">
                  <c:v>1382.8158612049208</c:v>
                </c:pt>
                <c:pt idx="419">
                  <c:v>1392.5664073082678</c:v>
                </c:pt>
                <c:pt idx="420">
                  <c:v>1400.2718663655869</c:v>
                </c:pt>
                <c:pt idx="421">
                  <c:v>1406.9892496590949</c:v>
                </c:pt>
                <c:pt idx="422">
                  <c:v>1412.978980258323</c:v>
                </c:pt>
                <c:pt idx="423">
                  <c:v>1418.9763703595961</c:v>
                </c:pt>
                <c:pt idx="424">
                  <c:v>1422.4844222962283</c:v>
                </c:pt>
                <c:pt idx="425">
                  <c:v>1425.8316246899146</c:v>
                </c:pt>
                <c:pt idx="426">
                  <c:v>1433.7592093065402</c:v>
                </c:pt>
                <c:pt idx="427">
                  <c:v>1440.3234025591469</c:v>
                </c:pt>
                <c:pt idx="428">
                  <c:v>1446.619513240177</c:v>
                </c:pt>
                <c:pt idx="429">
                  <c:v>1452.0730786962517</c:v>
                </c:pt>
                <c:pt idx="430">
                  <c:v>1458.0398307893447</c:v>
                </c:pt>
                <c:pt idx="431">
                  <c:v>1459.9317277944717</c:v>
                </c:pt>
                <c:pt idx="432">
                  <c:v>1462.3751089468421</c:v>
                </c:pt>
                <c:pt idx="433">
                  <c:v>1469.0082377178544</c:v>
                </c:pt>
                <c:pt idx="434">
                  <c:v>1474.3622296473436</c:v>
                </c:pt>
                <c:pt idx="435">
                  <c:v>1479.3715439848054</c:v>
                </c:pt>
                <c:pt idx="436">
                  <c:v>1484.802130934745</c:v>
                </c:pt>
                <c:pt idx="437">
                  <c:v>1489.6965527415311</c:v>
                </c:pt>
                <c:pt idx="438">
                  <c:v>1491.381643191442</c:v>
                </c:pt>
                <c:pt idx="439">
                  <c:v>1493.1739666699832</c:v>
                </c:pt>
                <c:pt idx="440">
                  <c:v>1494.5143795278668</c:v>
                </c:pt>
                <c:pt idx="441">
                  <c:v>1500.5577266414102</c:v>
                </c:pt>
                <c:pt idx="442">
                  <c:v>1505.9040590688542</c:v>
                </c:pt>
                <c:pt idx="443">
                  <c:v>1510.5993338224691</c:v>
                </c:pt>
                <c:pt idx="444">
                  <c:v>1515.2563110658589</c:v>
                </c:pt>
                <c:pt idx="445">
                  <c:v>1516.857146993274</c:v>
                </c:pt>
                <c:pt idx="446">
                  <c:v>1518.4120259084189</c:v>
                </c:pt>
                <c:pt idx="447">
                  <c:v>1524.6085630628634</c:v>
                </c:pt>
                <c:pt idx="448">
                  <c:v>1529.0434147469466</c:v>
                </c:pt>
                <c:pt idx="449">
                  <c:v>1533.5165639412551</c:v>
                </c:pt>
                <c:pt idx="450">
                  <c:v>1538.5028997725817</c:v>
                </c:pt>
                <c:pt idx="451">
                  <c:v>1542.8458374321244</c:v>
                </c:pt>
                <c:pt idx="452">
                  <c:v>1544.3317808288637</c:v>
                </c:pt>
                <c:pt idx="453">
                  <c:v>1545.8866597440087</c:v>
                </c:pt>
                <c:pt idx="454">
                  <c:v>1552.0678778943629</c:v>
                </c:pt>
                <c:pt idx="455">
                  <c:v>1556.4874105743563</c:v>
                </c:pt>
                <c:pt idx="456">
                  <c:v>1559.9648245028084</c:v>
                </c:pt>
                <c:pt idx="457">
                  <c:v>1561.4201298913677</c:v>
                </c:pt>
                <c:pt idx="458">
                  <c:v>1562.6226717124403</c:v>
                </c:pt>
                <c:pt idx="459">
                  <c:v>1563.6643639905669</c:v>
                </c:pt>
                <c:pt idx="460">
                  <c:v>1565.5945585059189</c:v>
                </c:pt>
                <c:pt idx="461">
                  <c:v>1570.2132382390837</c:v>
                </c:pt>
                <c:pt idx="462">
                  <c:v>1574.7783014579327</c:v>
                </c:pt>
                <c:pt idx="463">
                  <c:v>1578.9757085786191</c:v>
                </c:pt>
                <c:pt idx="464">
                  <c:v>1585.6701133659919</c:v>
                </c:pt>
                <c:pt idx="465">
                  <c:v>1602.4597418487388</c:v>
                </c:pt>
                <c:pt idx="466">
                  <c:v>1603.424839106415</c:v>
                </c:pt>
                <c:pt idx="467">
                  <c:v>1606.2128978508126</c:v>
                </c:pt>
                <c:pt idx="468">
                  <c:v>1610.7473230614814</c:v>
                </c:pt>
                <c:pt idx="469">
                  <c:v>1614.7149451208168</c:v>
                </c:pt>
                <c:pt idx="470">
                  <c:v>1617.7864054408813</c:v>
                </c:pt>
                <c:pt idx="471">
                  <c:v>1621.4629664225047</c:v>
                </c:pt>
                <c:pt idx="472">
                  <c:v>1625.5608000166058</c:v>
                </c:pt>
                <c:pt idx="473">
                  <c:v>1626.4110047436063</c:v>
                </c:pt>
                <c:pt idx="474">
                  <c:v>1627.3837615033274</c:v>
                </c:pt>
                <c:pt idx="475">
                  <c:v>1631.8415916935458</c:v>
                </c:pt>
                <c:pt idx="476">
                  <c:v>1636.0466583162774</c:v>
                </c:pt>
                <c:pt idx="477">
                  <c:v>1639.8610903347117</c:v>
                </c:pt>
                <c:pt idx="478">
                  <c:v>1642.993826671137</c:v>
                </c:pt>
                <c:pt idx="479">
                  <c:v>1645.6669928848587</c:v>
                </c:pt>
                <c:pt idx="480">
                  <c:v>1646.3869860770933</c:v>
                </c:pt>
                <c:pt idx="481">
                  <c:v>1647.6584634165713</c:v>
                </c:pt>
                <c:pt idx="482">
                  <c:v>1650.9826873041225</c:v>
                </c:pt>
                <c:pt idx="483">
                  <c:v>1653.8243625628356</c:v>
                </c:pt>
                <c:pt idx="484">
                  <c:v>1657.8762391446664</c:v>
                </c:pt>
                <c:pt idx="485">
                  <c:v>1661.399610085389</c:v>
                </c:pt>
                <c:pt idx="486">
                  <c:v>1663.3987401191466</c:v>
                </c:pt>
                <c:pt idx="487">
                  <c:v>1663.8966077520747</c:v>
                </c:pt>
                <c:pt idx="488">
                  <c:v>1664.7544719811203</c:v>
                </c:pt>
                <c:pt idx="489">
                  <c:v>1667.7799752889146</c:v>
                </c:pt>
                <c:pt idx="490">
                  <c:v>1669.8250623349425</c:v>
                </c:pt>
                <c:pt idx="491">
                  <c:v>1671.0965396744205</c:v>
                </c:pt>
                <c:pt idx="492">
                  <c:v>1674.8037386642243</c:v>
                </c:pt>
                <c:pt idx="493">
                  <c:v>1676.8794637184324</c:v>
                </c:pt>
                <c:pt idx="494">
                  <c:v>1677.3160553350001</c:v>
                </c:pt>
                <c:pt idx="495">
                  <c:v>1678.1126435476851</c:v>
                </c:pt>
                <c:pt idx="496">
                  <c:v>1679.9049670262268</c:v>
                </c:pt>
                <c:pt idx="497">
                  <c:v>1681.9500540722547</c:v>
                </c:pt>
                <c:pt idx="498">
                  <c:v>1684.3321592082648</c:v>
                </c:pt>
                <c:pt idx="499">
                  <c:v>1686.3083107358873</c:v>
                </c:pt>
                <c:pt idx="500">
                  <c:v>1688.0316986960233</c:v>
                </c:pt>
                <c:pt idx="501">
                  <c:v>1688.4376523044109</c:v>
                </c:pt>
                <c:pt idx="502">
                  <c:v>1688.8665844189336</c:v>
                </c:pt>
                <c:pt idx="503">
                  <c:v>1690.8044384363311</c:v>
                </c:pt>
                <c:pt idx="504">
                  <c:v>1691.6010266490161</c:v>
                </c:pt>
                <c:pt idx="505">
                  <c:v>1693.3627121193772</c:v>
                </c:pt>
                <c:pt idx="506">
                  <c:v>1694.7107844793059</c:v>
                </c:pt>
                <c:pt idx="507">
                  <c:v>1697.3226746766675</c:v>
                </c:pt>
                <c:pt idx="508">
                  <c:v>1697.7056497789199</c:v>
                </c:pt>
                <c:pt idx="509">
                  <c:v>1698.0733058770825</c:v>
                </c:pt>
                <c:pt idx="510">
                  <c:v>1700.1030739190203</c:v>
                </c:pt>
                <c:pt idx="511">
                  <c:v>1702.1864584752734</c:v>
                </c:pt>
                <c:pt idx="512">
                  <c:v>1705.4723848525994</c:v>
                </c:pt>
                <c:pt idx="513">
                  <c:v>1708.6204401931145</c:v>
                </c:pt>
                <c:pt idx="514">
                  <c:v>1711.554029476368</c:v>
                </c:pt>
                <c:pt idx="515">
                  <c:v>1711.9523235827107</c:v>
                </c:pt>
                <c:pt idx="516">
                  <c:v>1712.4195532074586</c:v>
                </c:pt>
                <c:pt idx="517">
                  <c:v>1745.1409459439069</c:v>
                </c:pt>
                <c:pt idx="518">
                  <c:v>1747.4847535696917</c:v>
                </c:pt>
                <c:pt idx="519">
                  <c:v>1749.1392060114224</c:v>
                </c:pt>
                <c:pt idx="520">
                  <c:v>1750.7170634327024</c:v>
                </c:pt>
                <c:pt idx="521">
                  <c:v>1752.1417308130815</c:v>
                </c:pt>
                <c:pt idx="522">
                  <c:v>1752.5247059153339</c:v>
                </c:pt>
                <c:pt idx="523">
                  <c:v>1752.7851289848654</c:v>
                </c:pt>
                <c:pt idx="524">
                  <c:v>1754.7919185206683</c:v>
                </c:pt>
                <c:pt idx="525">
                  <c:v>1756.7297725380656</c:v>
                </c:pt>
                <c:pt idx="526">
                  <c:v>1758.4684795022915</c:v>
                </c:pt>
                <c:pt idx="527">
                  <c:v>1760.3297384992384</c:v>
                </c:pt>
                <c:pt idx="528">
                  <c:v>1762.428442059582</c:v>
                </c:pt>
                <c:pt idx="529">
                  <c:v>1762.8343956679696</c:v>
                </c:pt>
                <c:pt idx="530">
                  <c:v>1763.1177972436365</c:v>
                </c:pt>
                <c:pt idx="531">
                  <c:v>1764.963737236493</c:v>
                </c:pt>
                <c:pt idx="532">
                  <c:v>1766.4649996373225</c:v>
                </c:pt>
                <c:pt idx="533">
                  <c:v>1767.7517959808906</c:v>
                </c:pt>
                <c:pt idx="534">
                  <c:v>1769.0309328224139</c:v>
                </c:pt>
                <c:pt idx="535">
                  <c:v>1770.5015572150633</c:v>
                </c:pt>
                <c:pt idx="536">
                  <c:v>1770.7772992886851</c:v>
                </c:pt>
                <c:pt idx="537">
                  <c:v>1771.2138909052528</c:v>
                </c:pt>
                <c:pt idx="538">
                  <c:v>1773.2130209390104</c:v>
                </c:pt>
                <c:pt idx="539">
                  <c:v>1775.8325706384171</c:v>
                </c:pt>
                <c:pt idx="540">
                  <c:v>1777.525320590373</c:v>
                </c:pt>
                <c:pt idx="541">
                  <c:v>1779.6546621588966</c:v>
                </c:pt>
                <c:pt idx="542">
                  <c:v>1780.99507501678</c:v>
                </c:pt>
                <c:pt idx="543">
                  <c:v>1781.3244336047171</c:v>
                </c:pt>
                <c:pt idx="544">
                  <c:v>1781.6614516946993</c:v>
                </c:pt>
                <c:pt idx="545">
                  <c:v>1783.1550545934838</c:v>
                </c:pt>
                <c:pt idx="546">
                  <c:v>1785.0239730924757</c:v>
                </c:pt>
                <c:pt idx="547">
                  <c:v>1786.5635330035304</c:v>
                </c:pt>
                <c:pt idx="548">
                  <c:v>1787.9192648655041</c:v>
                </c:pt>
                <c:pt idx="549">
                  <c:v>1789.1064876824869</c:v>
                </c:pt>
                <c:pt idx="550">
                  <c:v>1789.4281867683787</c:v>
                </c:pt>
                <c:pt idx="551">
                  <c:v>1789.9413734053971</c:v>
                </c:pt>
                <c:pt idx="552">
                  <c:v>1792.0017794555151</c:v>
                </c:pt>
                <c:pt idx="553">
                  <c:v>1793.7941029340566</c:v>
                </c:pt>
                <c:pt idx="554">
                  <c:v>1795.8315304780394</c:v>
                </c:pt>
                <c:pt idx="555">
                  <c:v>1797.4936424218149</c:v>
                </c:pt>
                <c:pt idx="556">
                  <c:v>1799.2706468962663</c:v>
                </c:pt>
                <c:pt idx="557">
                  <c:v>1799.7455360230595</c:v>
                </c:pt>
                <c:pt idx="558">
                  <c:v>1800.4272317050688</c:v>
                </c:pt>
                <c:pt idx="559">
                  <c:v>1802.1046626529344</c:v>
                </c:pt>
                <c:pt idx="560">
                  <c:v>1803.8663481232957</c:v>
                </c:pt>
                <c:pt idx="561">
                  <c:v>1805.6510120997921</c:v>
                </c:pt>
                <c:pt idx="562">
                  <c:v>1807.7573751621803</c:v>
                </c:pt>
                <c:pt idx="563">
                  <c:v>1809.4807631223164</c:v>
                </c:pt>
                <c:pt idx="564">
                  <c:v>1810.1777778084158</c:v>
                </c:pt>
                <c:pt idx="565">
                  <c:v>1811.2347890906326</c:v>
                </c:pt>
                <c:pt idx="566">
                  <c:v>1813.8466792879942</c:v>
                </c:pt>
                <c:pt idx="567">
                  <c:v>1816.8875015998785</c:v>
                </c:pt>
                <c:pt idx="568">
                  <c:v>1820.0968329567538</c:v>
                </c:pt>
                <c:pt idx="569">
                  <c:v>1822.6091496275301</c:v>
                </c:pt>
                <c:pt idx="570">
                  <c:v>1825.3818893678374</c:v>
                </c:pt>
                <c:pt idx="571">
                  <c:v>1826.2091155887028</c:v>
                </c:pt>
                <c:pt idx="572">
                  <c:v>1827.5188904384061</c:v>
                </c:pt>
                <c:pt idx="573">
                  <c:v>1831.2260894282097</c:v>
                </c:pt>
                <c:pt idx="574">
                  <c:v>1835.3392420264011</c:v>
                </c:pt>
                <c:pt idx="575">
                  <c:v>1838.2575123055647</c:v>
                </c:pt>
                <c:pt idx="576">
                  <c:v>1841.7732237442417</c:v>
                </c:pt>
                <c:pt idx="577">
                  <c:v>1845.2199996645138</c:v>
                </c:pt>
                <c:pt idx="578">
                  <c:v>1846.2004159262801</c:v>
                </c:pt>
                <c:pt idx="579">
                  <c:v>1848.0769939273168</c:v>
                </c:pt>
                <c:pt idx="580">
                  <c:v>1853.109286770914</c:v>
                </c:pt>
                <c:pt idx="581">
                  <c:v>1857.7892425204386</c:v>
                </c:pt>
                <c:pt idx="582">
                  <c:v>1862.522814784279</c:v>
                </c:pt>
                <c:pt idx="583">
                  <c:v>1866.8734119458666</c:v>
                </c:pt>
                <c:pt idx="584">
                  <c:v>1870.8180554990668</c:v>
                </c:pt>
                <c:pt idx="585">
                  <c:v>1872.135489850815</c:v>
                </c:pt>
                <c:pt idx="586">
                  <c:v>1874.2035554029783</c:v>
                </c:pt>
                <c:pt idx="587">
                  <c:v>1880.2239240103866</c:v>
                </c:pt>
                <c:pt idx="588">
                  <c:v>1885.7923819971372</c:v>
                </c:pt>
                <c:pt idx="589">
                  <c:v>1890.4493592405267</c:v>
                </c:pt>
                <c:pt idx="590">
                  <c:v>1895.068038973691</c:v>
                </c:pt>
                <c:pt idx="591">
                  <c:v>1900.8356440136129</c:v>
                </c:pt>
                <c:pt idx="592">
                  <c:v>1902.4671179492082</c:v>
                </c:pt>
                <c:pt idx="593">
                  <c:v>1904.5505025054613</c:v>
                </c:pt>
                <c:pt idx="594">
                  <c:v>1911.2678857989692</c:v>
                </c:pt>
                <c:pt idx="595">
                  <c:v>1918.467817721315</c:v>
                </c:pt>
                <c:pt idx="596">
                  <c:v>1924.9783944596063</c:v>
                </c:pt>
                <c:pt idx="597">
                  <c:v>1930.8072755158887</c:v>
                </c:pt>
                <c:pt idx="598">
                  <c:v>1937.2948737480449</c:v>
                </c:pt>
                <c:pt idx="599">
                  <c:v>1939.0412402143158</c:v>
                </c:pt>
                <c:pt idx="600">
                  <c:v>1941.882915473029</c:v>
                </c:pt>
                <c:pt idx="601">
                  <c:v>1949.0828473953748</c:v>
                </c:pt>
                <c:pt idx="602">
                  <c:v>1956.635116411793</c:v>
                </c:pt>
                <c:pt idx="603">
                  <c:v>1963.0308006194086</c:v>
                </c:pt>
                <c:pt idx="604">
                  <c:v>1969.6409508842858</c:v>
                </c:pt>
                <c:pt idx="605">
                  <c:v>1975.4315344303425</c:v>
                </c:pt>
                <c:pt idx="606">
                  <c:v>1977.4153454600103</c:v>
                </c:pt>
                <c:pt idx="607">
                  <c:v>1979.9123431266962</c:v>
                </c:pt>
                <c:pt idx="608">
                  <c:v>1986.3080273343119</c:v>
                </c:pt>
                <c:pt idx="609">
                  <c:v>1995.323261241334</c:v>
                </c:pt>
                <c:pt idx="610">
                  <c:v>2002.9291467720677</c:v>
                </c:pt>
                <c:pt idx="611">
                  <c:v>2008.4822857547279</c:v>
                </c:pt>
                <c:pt idx="612">
                  <c:v>2013.4379835778743</c:v>
                </c:pt>
                <c:pt idx="613">
                  <c:v>2015.5213681341274</c:v>
                </c:pt>
                <c:pt idx="614">
                  <c:v>2018.049003808994</c:v>
                </c:pt>
                <c:pt idx="615">
                  <c:v>2026.252330499241</c:v>
                </c:pt>
                <c:pt idx="616">
                  <c:v>2032.9850327968388</c:v>
                </c:pt>
                <c:pt idx="617">
                  <c:v>2038.5764692897246</c:v>
                </c:pt>
                <c:pt idx="618">
                  <c:v>2043.9304612192136</c:v>
                </c:pt>
                <c:pt idx="619">
                  <c:v>2093.1657403647869</c:v>
                </c:pt>
                <c:pt idx="620">
                  <c:v>2097.2329359507075</c:v>
                </c:pt>
                <c:pt idx="621">
                  <c:v>2101.3460885488989</c:v>
                </c:pt>
                <c:pt idx="622">
                  <c:v>2105.2371155877836</c:v>
                </c:pt>
                <c:pt idx="623">
                  <c:v>2108.9366550755421</c:v>
                </c:pt>
                <c:pt idx="624">
                  <c:v>2112.4217285060395</c:v>
                </c:pt>
                <c:pt idx="625">
                  <c:v>2116.2208415203836</c:v>
                </c:pt>
                <c:pt idx="626">
                  <c:v>2119.5986819222499</c:v>
                </c:pt>
                <c:pt idx="627">
                  <c:v>2122.8233322832157</c:v>
                </c:pt>
                <c:pt idx="628">
                  <c:v>2126.5152122689292</c:v>
                </c:pt>
                <c:pt idx="629">
                  <c:v>2130.1151782301017</c:v>
                </c:pt>
                <c:pt idx="630">
                  <c:v>2133.2708930726621</c:v>
                </c:pt>
                <c:pt idx="631">
                  <c:v>2136.2657583722762</c:v>
                </c:pt>
                <c:pt idx="632">
                  <c:v>2139.3218996882506</c:v>
                </c:pt>
                <c:pt idx="633">
                  <c:v>2142.0027254040178</c:v>
                </c:pt>
                <c:pt idx="634">
                  <c:v>2144.8290816586409</c:v>
                </c:pt>
                <c:pt idx="635">
                  <c:v>2147.6094809009933</c:v>
                </c:pt>
                <c:pt idx="636">
                  <c:v>2150.4894536699317</c:v>
                </c:pt>
                <c:pt idx="637">
                  <c:v>2153.0860248632034</c:v>
                </c:pt>
                <c:pt idx="638">
                  <c:v>2155.6442985462495</c:v>
                </c:pt>
                <c:pt idx="639">
                  <c:v>2158.1642747190704</c:v>
                </c:pt>
                <c:pt idx="640">
                  <c:v>2160.5234013489458</c:v>
                </c:pt>
                <c:pt idx="641">
                  <c:v>2162.7829544522351</c:v>
                </c:pt>
                <c:pt idx="642">
                  <c:v>2165.1497405841551</c:v>
                </c:pt>
                <c:pt idx="643">
                  <c:v>2167.3403581690391</c:v>
                </c:pt>
                <c:pt idx="644">
                  <c:v>2169.2092766680312</c:v>
                </c:pt>
                <c:pt idx="645">
                  <c:v>2171.0935141711125</c:v>
                </c:pt>
                <c:pt idx="646">
                  <c:v>2173.2917912580415</c:v>
                </c:pt>
                <c:pt idx="647">
                  <c:v>2174.9462436997724</c:v>
                </c:pt>
                <c:pt idx="648">
                  <c:v>2176.7385671783136</c:v>
                </c:pt>
                <c:pt idx="649">
                  <c:v>2178.6457831875309</c:v>
                </c:pt>
                <c:pt idx="650">
                  <c:v>2180.3998091558469</c:v>
                </c:pt>
                <c:pt idx="651">
                  <c:v>2182.1768136302981</c:v>
                </c:pt>
                <c:pt idx="652">
                  <c:v>2183.7470115495335</c:v>
                </c:pt>
                <c:pt idx="653">
                  <c:v>2185.3631664810387</c:v>
                </c:pt>
                <c:pt idx="654">
                  <c:v>2187.0252784248141</c:v>
                </c:pt>
                <c:pt idx="655">
                  <c:v>2188.3963292908779</c:v>
                </c:pt>
                <c:pt idx="656">
                  <c:v>2189.7826991610318</c:v>
                </c:pt>
                <c:pt idx="657">
                  <c:v>2190.9852409821042</c:v>
                </c:pt>
                <c:pt idx="658">
                  <c:v>2192.1724637990869</c:v>
                </c:pt>
                <c:pt idx="659">
                  <c:v>2193.2830915956188</c:v>
                </c:pt>
                <c:pt idx="660">
                  <c:v>2193.7732997265025</c:v>
                </c:pt>
                <c:pt idx="661">
                  <c:v>2194.1409558246646</c:v>
                </c:pt>
                <c:pt idx="662">
                  <c:v>2194.3937193921511</c:v>
                </c:pt>
                <c:pt idx="663">
                  <c:v>2194.4166978982862</c:v>
                </c:pt>
                <c:pt idx="664">
                  <c:v>2197.4192226999453</c:v>
                </c:pt>
                <c:pt idx="665">
                  <c:v>2200.3757904893341</c:v>
                </c:pt>
                <c:pt idx="666">
                  <c:v>2203.1102327194167</c:v>
                </c:pt>
                <c:pt idx="667">
                  <c:v>2205.5612733738321</c:v>
                </c:pt>
                <c:pt idx="668">
                  <c:v>2208.0506115384733</c:v>
                </c:pt>
                <c:pt idx="669">
                  <c:v>2208.7323072204822</c:v>
                </c:pt>
                <c:pt idx="670">
                  <c:v>2209.490597922942</c:v>
                </c:pt>
                <c:pt idx="671">
                  <c:v>2211.5510039730602</c:v>
                </c:pt>
                <c:pt idx="672">
                  <c:v>2212.7305672879979</c:v>
                </c:pt>
                <c:pt idx="673">
                  <c:v>2214.59948578699</c:v>
                </c:pt>
                <c:pt idx="674">
                  <c:v>2216.7671248657384</c:v>
                </c:pt>
                <c:pt idx="675">
                  <c:v>2218.7585953974512</c:v>
                </c:pt>
                <c:pt idx="676">
                  <c:v>2226.4257569445449</c:v>
                </c:pt>
                <c:pt idx="677">
                  <c:v>2227.4674492226713</c:v>
                </c:pt>
                <c:pt idx="678">
                  <c:v>2228.2563779333113</c:v>
                </c:pt>
                <c:pt idx="679">
                  <c:v>2229.0070091337261</c:v>
                </c:pt>
                <c:pt idx="680">
                  <c:v>2229.6887048157359</c:v>
                </c:pt>
                <c:pt idx="681">
                  <c:v>2229.9108303750422</c:v>
                </c:pt>
                <c:pt idx="682">
                  <c:v>2230.041041909808</c:v>
                </c:pt>
                <c:pt idx="683">
                  <c:v>2230.041041909808</c:v>
                </c:pt>
                <c:pt idx="684">
                  <c:v>2230.4776335263755</c:v>
                </c:pt>
                <c:pt idx="685">
                  <c:v>2230.7610351020426</c:v>
                </c:pt>
                <c:pt idx="686">
                  <c:v>2233.3039897809986</c:v>
                </c:pt>
                <c:pt idx="687">
                  <c:v>2236.0307725090365</c:v>
                </c:pt>
                <c:pt idx="688">
                  <c:v>2237.6852249507665</c:v>
                </c:pt>
                <c:pt idx="689">
                  <c:v>2239.4239319149924</c:v>
                </c:pt>
                <c:pt idx="690">
                  <c:v>2240.1822226174527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5F-4E07-9CF7-287B372067CA}"/>
            </c:ext>
          </c:extLst>
        </c:ser>
        <c:ser>
          <c:idx val="11"/>
          <c:order val="11"/>
          <c:tx>
            <c:strRef>
              <c:f>'Mortalidad Grulac fin'!$A$40</c:f>
              <c:strCache>
                <c:ptCount val="1"/>
                <c:pt idx="0">
                  <c:v>Nicaragua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fin'!$B$40:$ZP$40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0.14883116191148624</c:v>
                </c:pt>
                <c:pt idx="86">
                  <c:v>0.14883116191148624</c:v>
                </c:pt>
                <c:pt idx="87">
                  <c:v>0.14883116191148624</c:v>
                </c:pt>
                <c:pt idx="88">
                  <c:v>0.14883116191148624</c:v>
                </c:pt>
                <c:pt idx="89">
                  <c:v>0.14883116191148624</c:v>
                </c:pt>
                <c:pt idx="90">
                  <c:v>0.14883116191148624</c:v>
                </c:pt>
                <c:pt idx="91">
                  <c:v>0.14883116191148624</c:v>
                </c:pt>
                <c:pt idx="92">
                  <c:v>0.14883116191148624</c:v>
                </c:pt>
                <c:pt idx="93">
                  <c:v>0.14883116191148624</c:v>
                </c:pt>
                <c:pt idx="94">
                  <c:v>0.14883116191148624</c:v>
                </c:pt>
                <c:pt idx="95">
                  <c:v>0.14883116191148624</c:v>
                </c:pt>
                <c:pt idx="96">
                  <c:v>0.14883116191148624</c:v>
                </c:pt>
                <c:pt idx="97">
                  <c:v>0.14883116191148624</c:v>
                </c:pt>
                <c:pt idx="98">
                  <c:v>0.14883116191148624</c:v>
                </c:pt>
                <c:pt idx="99">
                  <c:v>0.14883116191148624</c:v>
                </c:pt>
                <c:pt idx="100">
                  <c:v>0.14883116191148624</c:v>
                </c:pt>
                <c:pt idx="101">
                  <c:v>0.14883116191148624</c:v>
                </c:pt>
                <c:pt idx="102">
                  <c:v>0.14883116191148624</c:v>
                </c:pt>
                <c:pt idx="103">
                  <c:v>0.14883116191148624</c:v>
                </c:pt>
                <c:pt idx="104">
                  <c:v>0.14883116191148624</c:v>
                </c:pt>
                <c:pt idx="105">
                  <c:v>0.14883116191148624</c:v>
                </c:pt>
                <c:pt idx="106">
                  <c:v>0.14883116191148624</c:v>
                </c:pt>
                <c:pt idx="107">
                  <c:v>0.14883116191148624</c:v>
                </c:pt>
                <c:pt idx="108">
                  <c:v>0.14883116191148624</c:v>
                </c:pt>
                <c:pt idx="109">
                  <c:v>0.29766232382297247</c:v>
                </c:pt>
                <c:pt idx="110">
                  <c:v>0.29766232382297247</c:v>
                </c:pt>
                <c:pt idx="111">
                  <c:v>0.29766232382297247</c:v>
                </c:pt>
                <c:pt idx="112">
                  <c:v>0.29766232382297247</c:v>
                </c:pt>
                <c:pt idx="113">
                  <c:v>0.44649348573445874</c:v>
                </c:pt>
                <c:pt idx="114">
                  <c:v>0.44649348573445874</c:v>
                </c:pt>
                <c:pt idx="115">
                  <c:v>0.44649348573445874</c:v>
                </c:pt>
                <c:pt idx="116">
                  <c:v>0.44649348573445874</c:v>
                </c:pt>
                <c:pt idx="117">
                  <c:v>0.44649348573445874</c:v>
                </c:pt>
                <c:pt idx="118">
                  <c:v>0.44649348573445874</c:v>
                </c:pt>
                <c:pt idx="119">
                  <c:v>0.59532464764594495</c:v>
                </c:pt>
                <c:pt idx="120">
                  <c:v>0.59532464764594495</c:v>
                </c:pt>
                <c:pt idx="121">
                  <c:v>0.59532464764594495</c:v>
                </c:pt>
                <c:pt idx="122">
                  <c:v>0.59532464764594495</c:v>
                </c:pt>
                <c:pt idx="123">
                  <c:v>0.74415580955743121</c:v>
                </c:pt>
                <c:pt idx="124">
                  <c:v>0.74415580955743121</c:v>
                </c:pt>
                <c:pt idx="125">
                  <c:v>0.74415580955743121</c:v>
                </c:pt>
                <c:pt idx="126">
                  <c:v>0.74415580955743121</c:v>
                </c:pt>
                <c:pt idx="127">
                  <c:v>0.74415580955743121</c:v>
                </c:pt>
                <c:pt idx="128">
                  <c:v>0.74415580955743121</c:v>
                </c:pt>
                <c:pt idx="129">
                  <c:v>0.74415580955743121</c:v>
                </c:pt>
                <c:pt idx="130">
                  <c:v>0.74415580955743121</c:v>
                </c:pt>
                <c:pt idx="131">
                  <c:v>0.74415580955743121</c:v>
                </c:pt>
                <c:pt idx="132">
                  <c:v>1.1906492952918899</c:v>
                </c:pt>
                <c:pt idx="133">
                  <c:v>1.1906492952918899</c:v>
                </c:pt>
                <c:pt idx="134">
                  <c:v>1.1906492952918899</c:v>
                </c:pt>
                <c:pt idx="135">
                  <c:v>1.1906492952918899</c:v>
                </c:pt>
                <c:pt idx="136">
                  <c:v>1.1906492952918899</c:v>
                </c:pt>
                <c:pt idx="137">
                  <c:v>1.1906492952918899</c:v>
                </c:pt>
                <c:pt idx="138">
                  <c:v>1.1906492952918899</c:v>
                </c:pt>
                <c:pt idx="139">
                  <c:v>2.5301297524952662</c:v>
                </c:pt>
                <c:pt idx="140">
                  <c:v>2.5301297524952662</c:v>
                </c:pt>
                <c:pt idx="141">
                  <c:v>2.5301297524952662</c:v>
                </c:pt>
                <c:pt idx="142">
                  <c:v>2.5301297524952662</c:v>
                </c:pt>
                <c:pt idx="143">
                  <c:v>2.5301297524952662</c:v>
                </c:pt>
                <c:pt idx="144">
                  <c:v>2.5301297524952662</c:v>
                </c:pt>
                <c:pt idx="145">
                  <c:v>2.5301297524952662</c:v>
                </c:pt>
                <c:pt idx="146">
                  <c:v>5.2090906669020187</c:v>
                </c:pt>
                <c:pt idx="147">
                  <c:v>5.2090906669020187</c:v>
                </c:pt>
                <c:pt idx="148">
                  <c:v>5.2090906669020187</c:v>
                </c:pt>
                <c:pt idx="149">
                  <c:v>5.2090906669020187</c:v>
                </c:pt>
                <c:pt idx="150">
                  <c:v>5.2090906669020187</c:v>
                </c:pt>
                <c:pt idx="151">
                  <c:v>5.2090906669020187</c:v>
                </c:pt>
                <c:pt idx="152">
                  <c:v>5.2090906669020187</c:v>
                </c:pt>
                <c:pt idx="153">
                  <c:v>6.8462334479283671</c:v>
                </c:pt>
                <c:pt idx="154">
                  <c:v>6.8462334479283671</c:v>
                </c:pt>
                <c:pt idx="155">
                  <c:v>6.8462334479283671</c:v>
                </c:pt>
                <c:pt idx="156">
                  <c:v>6.8462334479283671</c:v>
                </c:pt>
                <c:pt idx="157">
                  <c:v>6.8462334479283671</c:v>
                </c:pt>
                <c:pt idx="158">
                  <c:v>6.8462334479283671</c:v>
                </c:pt>
                <c:pt idx="159">
                  <c:v>6.8462334479283671</c:v>
                </c:pt>
                <c:pt idx="160">
                  <c:v>8.1857139051317418</c:v>
                </c:pt>
                <c:pt idx="161">
                  <c:v>8.1857139051317418</c:v>
                </c:pt>
                <c:pt idx="162">
                  <c:v>8.1857139051317418</c:v>
                </c:pt>
                <c:pt idx="163">
                  <c:v>8.1857139051317418</c:v>
                </c:pt>
                <c:pt idx="164">
                  <c:v>8.1857139051317418</c:v>
                </c:pt>
                <c:pt idx="165">
                  <c:v>8.1857139051317418</c:v>
                </c:pt>
                <c:pt idx="166">
                  <c:v>8.1857139051317418</c:v>
                </c:pt>
                <c:pt idx="167">
                  <c:v>9.5251943623351192</c:v>
                </c:pt>
                <c:pt idx="168">
                  <c:v>9.5251943623351192</c:v>
                </c:pt>
                <c:pt idx="169">
                  <c:v>9.5251943623351192</c:v>
                </c:pt>
                <c:pt idx="170">
                  <c:v>9.5251943623351192</c:v>
                </c:pt>
                <c:pt idx="171">
                  <c:v>9.5251943623351192</c:v>
                </c:pt>
                <c:pt idx="172">
                  <c:v>9.5251943623351192</c:v>
                </c:pt>
                <c:pt idx="173">
                  <c:v>9.5251943623351192</c:v>
                </c:pt>
                <c:pt idx="174">
                  <c:v>11.013505981449983</c:v>
                </c:pt>
                <c:pt idx="175">
                  <c:v>11.013505981449983</c:v>
                </c:pt>
                <c:pt idx="176">
                  <c:v>11.013505981449983</c:v>
                </c:pt>
                <c:pt idx="177">
                  <c:v>11.013505981449983</c:v>
                </c:pt>
                <c:pt idx="178">
                  <c:v>11.013505981449983</c:v>
                </c:pt>
                <c:pt idx="179">
                  <c:v>11.013505981449983</c:v>
                </c:pt>
                <c:pt idx="180">
                  <c:v>11.013505981449983</c:v>
                </c:pt>
                <c:pt idx="181">
                  <c:v>12.352986438653357</c:v>
                </c:pt>
                <c:pt idx="182">
                  <c:v>12.352986438653357</c:v>
                </c:pt>
                <c:pt idx="183">
                  <c:v>12.352986438653357</c:v>
                </c:pt>
                <c:pt idx="184">
                  <c:v>12.352986438653357</c:v>
                </c:pt>
                <c:pt idx="185">
                  <c:v>12.352986438653357</c:v>
                </c:pt>
                <c:pt idx="186">
                  <c:v>12.352986438653357</c:v>
                </c:pt>
                <c:pt idx="187">
                  <c:v>12.352986438653357</c:v>
                </c:pt>
                <c:pt idx="188">
                  <c:v>13.543635733945248</c:v>
                </c:pt>
                <c:pt idx="189">
                  <c:v>13.543635733945248</c:v>
                </c:pt>
                <c:pt idx="190">
                  <c:v>13.543635733945248</c:v>
                </c:pt>
                <c:pt idx="191">
                  <c:v>13.543635733945248</c:v>
                </c:pt>
                <c:pt idx="192">
                  <c:v>13.543635733945248</c:v>
                </c:pt>
                <c:pt idx="193">
                  <c:v>13.543635733945248</c:v>
                </c:pt>
                <c:pt idx="194">
                  <c:v>14.734285029237137</c:v>
                </c:pt>
                <c:pt idx="195">
                  <c:v>14.734285029237137</c:v>
                </c:pt>
                <c:pt idx="196">
                  <c:v>14.734285029237137</c:v>
                </c:pt>
                <c:pt idx="197">
                  <c:v>14.734285029237137</c:v>
                </c:pt>
                <c:pt idx="198">
                  <c:v>14.734285029237137</c:v>
                </c:pt>
                <c:pt idx="199">
                  <c:v>14.734285029237137</c:v>
                </c:pt>
                <c:pt idx="200">
                  <c:v>14.734285029237137</c:v>
                </c:pt>
                <c:pt idx="201">
                  <c:v>16.073765486440514</c:v>
                </c:pt>
                <c:pt idx="202">
                  <c:v>16.073765486440514</c:v>
                </c:pt>
                <c:pt idx="203">
                  <c:v>16.073765486440514</c:v>
                </c:pt>
                <c:pt idx="204">
                  <c:v>16.073765486440514</c:v>
                </c:pt>
                <c:pt idx="205">
                  <c:v>16.073765486440514</c:v>
                </c:pt>
                <c:pt idx="206">
                  <c:v>16.073765486440514</c:v>
                </c:pt>
                <c:pt idx="207">
                  <c:v>16.073765486440514</c:v>
                </c:pt>
                <c:pt idx="208">
                  <c:v>17.264414781732405</c:v>
                </c:pt>
                <c:pt idx="209">
                  <c:v>17.264414781732405</c:v>
                </c:pt>
                <c:pt idx="210">
                  <c:v>17.264414781732405</c:v>
                </c:pt>
                <c:pt idx="211">
                  <c:v>17.264414781732405</c:v>
                </c:pt>
                <c:pt idx="212">
                  <c:v>17.264414781732405</c:v>
                </c:pt>
                <c:pt idx="213">
                  <c:v>17.264414781732405</c:v>
                </c:pt>
                <c:pt idx="214">
                  <c:v>17.264414781732405</c:v>
                </c:pt>
                <c:pt idx="215">
                  <c:v>18.306232915112808</c:v>
                </c:pt>
                <c:pt idx="216">
                  <c:v>18.306232915112808</c:v>
                </c:pt>
                <c:pt idx="217">
                  <c:v>18.306232915112808</c:v>
                </c:pt>
                <c:pt idx="218">
                  <c:v>18.306232915112808</c:v>
                </c:pt>
                <c:pt idx="219">
                  <c:v>18.306232915112808</c:v>
                </c:pt>
                <c:pt idx="220">
                  <c:v>18.306232915112808</c:v>
                </c:pt>
                <c:pt idx="221">
                  <c:v>18.306232915112808</c:v>
                </c:pt>
                <c:pt idx="222">
                  <c:v>19.050388724670238</c:v>
                </c:pt>
                <c:pt idx="223">
                  <c:v>19.050388724670238</c:v>
                </c:pt>
                <c:pt idx="224">
                  <c:v>19.050388724670238</c:v>
                </c:pt>
                <c:pt idx="225">
                  <c:v>19.050388724670238</c:v>
                </c:pt>
                <c:pt idx="226">
                  <c:v>19.050388724670238</c:v>
                </c:pt>
                <c:pt idx="227">
                  <c:v>19.050388724670238</c:v>
                </c:pt>
                <c:pt idx="228">
                  <c:v>19.050388724670238</c:v>
                </c:pt>
                <c:pt idx="229">
                  <c:v>19.794544534227668</c:v>
                </c:pt>
                <c:pt idx="230">
                  <c:v>19.794544534227668</c:v>
                </c:pt>
                <c:pt idx="231">
                  <c:v>19.794544534227668</c:v>
                </c:pt>
                <c:pt idx="232">
                  <c:v>19.794544534227668</c:v>
                </c:pt>
                <c:pt idx="233">
                  <c:v>19.794544534227668</c:v>
                </c:pt>
                <c:pt idx="234">
                  <c:v>19.794544534227668</c:v>
                </c:pt>
                <c:pt idx="235">
                  <c:v>19.794544534227668</c:v>
                </c:pt>
                <c:pt idx="236">
                  <c:v>20.389869181873614</c:v>
                </c:pt>
                <c:pt idx="237">
                  <c:v>20.389869181873614</c:v>
                </c:pt>
                <c:pt idx="238">
                  <c:v>20.389869181873614</c:v>
                </c:pt>
                <c:pt idx="239">
                  <c:v>20.389869181873614</c:v>
                </c:pt>
                <c:pt idx="240">
                  <c:v>20.389869181873614</c:v>
                </c:pt>
                <c:pt idx="241">
                  <c:v>20.389869181873614</c:v>
                </c:pt>
                <c:pt idx="242">
                  <c:v>20.389869181873614</c:v>
                </c:pt>
                <c:pt idx="243">
                  <c:v>20.985193829519559</c:v>
                </c:pt>
                <c:pt idx="244">
                  <c:v>20.985193829519559</c:v>
                </c:pt>
                <c:pt idx="245">
                  <c:v>20.985193829519559</c:v>
                </c:pt>
                <c:pt idx="246">
                  <c:v>20.985193829519559</c:v>
                </c:pt>
                <c:pt idx="247">
                  <c:v>20.985193829519559</c:v>
                </c:pt>
                <c:pt idx="248">
                  <c:v>20.985193829519559</c:v>
                </c:pt>
                <c:pt idx="249">
                  <c:v>20.985193829519559</c:v>
                </c:pt>
                <c:pt idx="250">
                  <c:v>21.43168731525402</c:v>
                </c:pt>
                <c:pt idx="251">
                  <c:v>21.43168731525402</c:v>
                </c:pt>
                <c:pt idx="252">
                  <c:v>21.43168731525402</c:v>
                </c:pt>
                <c:pt idx="253">
                  <c:v>21.43168731525402</c:v>
                </c:pt>
                <c:pt idx="254">
                  <c:v>21.43168731525402</c:v>
                </c:pt>
                <c:pt idx="255">
                  <c:v>21.43168731525402</c:v>
                </c:pt>
                <c:pt idx="256">
                  <c:v>21.43168731525402</c:v>
                </c:pt>
                <c:pt idx="257">
                  <c:v>21.878180800988474</c:v>
                </c:pt>
                <c:pt idx="258">
                  <c:v>21.878180800988474</c:v>
                </c:pt>
                <c:pt idx="259">
                  <c:v>21.878180800988474</c:v>
                </c:pt>
                <c:pt idx="260">
                  <c:v>21.878180800988474</c:v>
                </c:pt>
                <c:pt idx="261">
                  <c:v>21.878180800988474</c:v>
                </c:pt>
                <c:pt idx="262">
                  <c:v>21.878180800988474</c:v>
                </c:pt>
                <c:pt idx="263">
                  <c:v>21.878180800988474</c:v>
                </c:pt>
                <c:pt idx="264">
                  <c:v>22.17584312481145</c:v>
                </c:pt>
                <c:pt idx="265">
                  <c:v>22.17584312481145</c:v>
                </c:pt>
                <c:pt idx="266">
                  <c:v>22.17584312481145</c:v>
                </c:pt>
                <c:pt idx="267">
                  <c:v>22.17584312481145</c:v>
                </c:pt>
                <c:pt idx="268">
                  <c:v>22.17584312481145</c:v>
                </c:pt>
                <c:pt idx="269">
                  <c:v>22.17584312481145</c:v>
                </c:pt>
                <c:pt idx="270">
                  <c:v>22.17584312481145</c:v>
                </c:pt>
                <c:pt idx="271">
                  <c:v>22.47350544863442</c:v>
                </c:pt>
                <c:pt idx="272">
                  <c:v>22.47350544863442</c:v>
                </c:pt>
                <c:pt idx="273">
                  <c:v>22.47350544863442</c:v>
                </c:pt>
                <c:pt idx="274">
                  <c:v>22.47350544863442</c:v>
                </c:pt>
                <c:pt idx="275">
                  <c:v>22.47350544863442</c:v>
                </c:pt>
                <c:pt idx="276">
                  <c:v>22.47350544863442</c:v>
                </c:pt>
                <c:pt idx="277">
                  <c:v>22.47350544863442</c:v>
                </c:pt>
                <c:pt idx="278">
                  <c:v>22.771167772457396</c:v>
                </c:pt>
                <c:pt idx="279">
                  <c:v>22.771167772457396</c:v>
                </c:pt>
                <c:pt idx="280">
                  <c:v>22.771167772457396</c:v>
                </c:pt>
                <c:pt idx="281">
                  <c:v>22.771167772457396</c:v>
                </c:pt>
                <c:pt idx="282">
                  <c:v>22.771167772457396</c:v>
                </c:pt>
                <c:pt idx="283">
                  <c:v>22.771167772457396</c:v>
                </c:pt>
                <c:pt idx="284">
                  <c:v>22.771167772457396</c:v>
                </c:pt>
                <c:pt idx="285">
                  <c:v>22.919998934368881</c:v>
                </c:pt>
                <c:pt idx="286">
                  <c:v>22.919998934368881</c:v>
                </c:pt>
                <c:pt idx="287">
                  <c:v>22.919998934368881</c:v>
                </c:pt>
                <c:pt idx="288">
                  <c:v>22.919998934368881</c:v>
                </c:pt>
                <c:pt idx="289">
                  <c:v>22.919998934368881</c:v>
                </c:pt>
                <c:pt idx="290">
                  <c:v>22.919998934368881</c:v>
                </c:pt>
                <c:pt idx="291">
                  <c:v>22.919998934368881</c:v>
                </c:pt>
                <c:pt idx="292">
                  <c:v>23.068830096280365</c:v>
                </c:pt>
                <c:pt idx="293">
                  <c:v>23.068830096280365</c:v>
                </c:pt>
                <c:pt idx="294">
                  <c:v>23.068830096280365</c:v>
                </c:pt>
                <c:pt idx="295">
                  <c:v>23.068830096280365</c:v>
                </c:pt>
                <c:pt idx="296">
                  <c:v>23.068830096280365</c:v>
                </c:pt>
                <c:pt idx="297">
                  <c:v>23.068830096280365</c:v>
                </c:pt>
                <c:pt idx="298">
                  <c:v>23.068830096280365</c:v>
                </c:pt>
                <c:pt idx="299">
                  <c:v>23.217661258191853</c:v>
                </c:pt>
                <c:pt idx="300">
                  <c:v>23.217661258191853</c:v>
                </c:pt>
                <c:pt idx="301">
                  <c:v>23.217661258191853</c:v>
                </c:pt>
                <c:pt idx="302">
                  <c:v>23.217661258191853</c:v>
                </c:pt>
                <c:pt idx="303">
                  <c:v>23.217661258191853</c:v>
                </c:pt>
                <c:pt idx="304">
                  <c:v>23.217661258191853</c:v>
                </c:pt>
                <c:pt idx="305">
                  <c:v>23.217661258191853</c:v>
                </c:pt>
                <c:pt idx="306">
                  <c:v>23.366492420103338</c:v>
                </c:pt>
                <c:pt idx="307">
                  <c:v>23.366492420103338</c:v>
                </c:pt>
                <c:pt idx="308">
                  <c:v>23.366492420103338</c:v>
                </c:pt>
                <c:pt idx="309">
                  <c:v>23.366492420103338</c:v>
                </c:pt>
                <c:pt idx="310">
                  <c:v>23.366492420103338</c:v>
                </c:pt>
                <c:pt idx="311">
                  <c:v>23.366492420103338</c:v>
                </c:pt>
                <c:pt idx="312">
                  <c:v>23.366492420103338</c:v>
                </c:pt>
                <c:pt idx="313">
                  <c:v>23.515323582014826</c:v>
                </c:pt>
                <c:pt idx="314">
                  <c:v>23.515323582014826</c:v>
                </c:pt>
                <c:pt idx="315">
                  <c:v>23.515323582014826</c:v>
                </c:pt>
                <c:pt idx="316">
                  <c:v>23.515323582014826</c:v>
                </c:pt>
                <c:pt idx="317">
                  <c:v>23.515323582014826</c:v>
                </c:pt>
                <c:pt idx="318">
                  <c:v>23.515323582014826</c:v>
                </c:pt>
                <c:pt idx="319">
                  <c:v>23.515323582014826</c:v>
                </c:pt>
                <c:pt idx="320">
                  <c:v>23.664154743926311</c:v>
                </c:pt>
                <c:pt idx="321">
                  <c:v>23.664154743926311</c:v>
                </c:pt>
                <c:pt idx="322">
                  <c:v>23.664154743926311</c:v>
                </c:pt>
                <c:pt idx="323">
                  <c:v>23.664154743926311</c:v>
                </c:pt>
                <c:pt idx="324">
                  <c:v>23.664154743926311</c:v>
                </c:pt>
                <c:pt idx="325">
                  <c:v>23.664154743926311</c:v>
                </c:pt>
                <c:pt idx="326">
                  <c:v>23.664154743926311</c:v>
                </c:pt>
                <c:pt idx="327">
                  <c:v>23.812985905837799</c:v>
                </c:pt>
                <c:pt idx="328">
                  <c:v>23.812985905837799</c:v>
                </c:pt>
                <c:pt idx="329">
                  <c:v>23.812985905837799</c:v>
                </c:pt>
                <c:pt idx="330">
                  <c:v>23.812985905837799</c:v>
                </c:pt>
                <c:pt idx="331">
                  <c:v>23.812985905837799</c:v>
                </c:pt>
                <c:pt idx="332">
                  <c:v>23.812985905837799</c:v>
                </c:pt>
                <c:pt idx="333">
                  <c:v>23.812985905837799</c:v>
                </c:pt>
                <c:pt idx="334">
                  <c:v>23.961817067749283</c:v>
                </c:pt>
                <c:pt idx="335">
                  <c:v>23.961817067749283</c:v>
                </c:pt>
                <c:pt idx="336">
                  <c:v>23.961817067749283</c:v>
                </c:pt>
                <c:pt idx="337">
                  <c:v>23.961817067749283</c:v>
                </c:pt>
                <c:pt idx="338">
                  <c:v>23.961817067749283</c:v>
                </c:pt>
                <c:pt idx="339">
                  <c:v>23.961817067749283</c:v>
                </c:pt>
                <c:pt idx="340">
                  <c:v>23.961817067749283</c:v>
                </c:pt>
                <c:pt idx="341">
                  <c:v>24.110648229660772</c:v>
                </c:pt>
                <c:pt idx="342">
                  <c:v>24.110648229660772</c:v>
                </c:pt>
                <c:pt idx="343">
                  <c:v>24.110648229660772</c:v>
                </c:pt>
                <c:pt idx="344">
                  <c:v>24.110648229660772</c:v>
                </c:pt>
                <c:pt idx="345">
                  <c:v>24.110648229660772</c:v>
                </c:pt>
                <c:pt idx="346">
                  <c:v>24.110648229660772</c:v>
                </c:pt>
                <c:pt idx="347">
                  <c:v>24.110648229660772</c:v>
                </c:pt>
                <c:pt idx="348">
                  <c:v>24.259479391572256</c:v>
                </c:pt>
                <c:pt idx="349">
                  <c:v>24.259479391572256</c:v>
                </c:pt>
                <c:pt idx="350">
                  <c:v>24.259479391572256</c:v>
                </c:pt>
                <c:pt idx="351">
                  <c:v>24.259479391572256</c:v>
                </c:pt>
                <c:pt idx="352">
                  <c:v>24.259479391572256</c:v>
                </c:pt>
                <c:pt idx="353">
                  <c:v>24.259479391572256</c:v>
                </c:pt>
                <c:pt idx="354">
                  <c:v>24.408310553483744</c:v>
                </c:pt>
                <c:pt idx="355">
                  <c:v>24.408310553483744</c:v>
                </c:pt>
                <c:pt idx="356">
                  <c:v>24.408310553483744</c:v>
                </c:pt>
                <c:pt idx="357">
                  <c:v>24.408310553483744</c:v>
                </c:pt>
                <c:pt idx="358">
                  <c:v>24.408310553483744</c:v>
                </c:pt>
                <c:pt idx="359">
                  <c:v>24.408310553483744</c:v>
                </c:pt>
                <c:pt idx="360">
                  <c:v>24.408310553483744</c:v>
                </c:pt>
                <c:pt idx="361">
                  <c:v>24.408310553483744</c:v>
                </c:pt>
                <c:pt idx="362">
                  <c:v>24.557141715395229</c:v>
                </c:pt>
                <c:pt idx="363">
                  <c:v>24.557141715395229</c:v>
                </c:pt>
                <c:pt idx="364">
                  <c:v>24.557141715395229</c:v>
                </c:pt>
                <c:pt idx="365">
                  <c:v>24.557141715395229</c:v>
                </c:pt>
                <c:pt idx="366">
                  <c:v>24.557141715395229</c:v>
                </c:pt>
                <c:pt idx="367">
                  <c:v>24.557141715395229</c:v>
                </c:pt>
                <c:pt idx="368">
                  <c:v>24.557141715395229</c:v>
                </c:pt>
                <c:pt idx="369">
                  <c:v>24.705972877306714</c:v>
                </c:pt>
                <c:pt idx="370">
                  <c:v>24.705972877306714</c:v>
                </c:pt>
                <c:pt idx="371">
                  <c:v>24.705972877306714</c:v>
                </c:pt>
                <c:pt idx="372">
                  <c:v>24.705972877306714</c:v>
                </c:pt>
                <c:pt idx="373">
                  <c:v>24.705972877306714</c:v>
                </c:pt>
                <c:pt idx="374">
                  <c:v>24.705972877306714</c:v>
                </c:pt>
                <c:pt idx="375">
                  <c:v>24.705972877306714</c:v>
                </c:pt>
                <c:pt idx="376">
                  <c:v>24.854804039218202</c:v>
                </c:pt>
                <c:pt idx="377">
                  <c:v>24.854804039218202</c:v>
                </c:pt>
                <c:pt idx="378">
                  <c:v>24.854804039218202</c:v>
                </c:pt>
                <c:pt idx="379">
                  <c:v>24.854804039218202</c:v>
                </c:pt>
                <c:pt idx="380">
                  <c:v>24.854804039218202</c:v>
                </c:pt>
                <c:pt idx="381">
                  <c:v>24.854804039218202</c:v>
                </c:pt>
                <c:pt idx="382">
                  <c:v>24.854804039218202</c:v>
                </c:pt>
                <c:pt idx="383">
                  <c:v>25.00363520112969</c:v>
                </c:pt>
                <c:pt idx="384">
                  <c:v>25.00363520112969</c:v>
                </c:pt>
                <c:pt idx="385">
                  <c:v>25.00363520112969</c:v>
                </c:pt>
                <c:pt idx="386">
                  <c:v>25.00363520112969</c:v>
                </c:pt>
                <c:pt idx="387">
                  <c:v>25.00363520112969</c:v>
                </c:pt>
                <c:pt idx="388">
                  <c:v>25.00363520112969</c:v>
                </c:pt>
                <c:pt idx="389">
                  <c:v>25.00363520112969</c:v>
                </c:pt>
                <c:pt idx="390">
                  <c:v>25.152466363041174</c:v>
                </c:pt>
                <c:pt idx="391">
                  <c:v>25.152466363041174</c:v>
                </c:pt>
                <c:pt idx="392">
                  <c:v>25.152466363041174</c:v>
                </c:pt>
                <c:pt idx="393">
                  <c:v>25.152466363041174</c:v>
                </c:pt>
                <c:pt idx="394">
                  <c:v>25.152466363041174</c:v>
                </c:pt>
                <c:pt idx="395">
                  <c:v>25.152466363041174</c:v>
                </c:pt>
                <c:pt idx="396">
                  <c:v>25.152466363041174</c:v>
                </c:pt>
                <c:pt idx="397">
                  <c:v>25.301297524952659</c:v>
                </c:pt>
                <c:pt idx="398">
                  <c:v>25.301297524952659</c:v>
                </c:pt>
                <c:pt idx="399">
                  <c:v>25.301297524952659</c:v>
                </c:pt>
                <c:pt idx="400">
                  <c:v>25.301297524952659</c:v>
                </c:pt>
                <c:pt idx="401">
                  <c:v>25.301297524952659</c:v>
                </c:pt>
                <c:pt idx="402">
                  <c:v>25.301297524952659</c:v>
                </c:pt>
                <c:pt idx="403">
                  <c:v>25.301297524952659</c:v>
                </c:pt>
                <c:pt idx="404">
                  <c:v>25.450128686864144</c:v>
                </c:pt>
                <c:pt idx="405">
                  <c:v>25.450128686864144</c:v>
                </c:pt>
                <c:pt idx="406">
                  <c:v>25.450128686864144</c:v>
                </c:pt>
                <c:pt idx="407">
                  <c:v>25.450128686864144</c:v>
                </c:pt>
                <c:pt idx="408">
                  <c:v>25.450128686864144</c:v>
                </c:pt>
                <c:pt idx="409">
                  <c:v>25.450128686864144</c:v>
                </c:pt>
                <c:pt idx="410">
                  <c:v>25.450128686864144</c:v>
                </c:pt>
                <c:pt idx="411">
                  <c:v>25.598959848775635</c:v>
                </c:pt>
                <c:pt idx="412">
                  <c:v>25.598959848775635</c:v>
                </c:pt>
                <c:pt idx="413">
                  <c:v>25.598959848775635</c:v>
                </c:pt>
                <c:pt idx="414">
                  <c:v>25.598959848775635</c:v>
                </c:pt>
                <c:pt idx="415">
                  <c:v>25.598959848775635</c:v>
                </c:pt>
                <c:pt idx="416">
                  <c:v>25.598959848775635</c:v>
                </c:pt>
                <c:pt idx="417">
                  <c:v>25.598959848775635</c:v>
                </c:pt>
                <c:pt idx="418">
                  <c:v>25.74779101068712</c:v>
                </c:pt>
                <c:pt idx="419">
                  <c:v>25.74779101068712</c:v>
                </c:pt>
                <c:pt idx="420">
                  <c:v>25.74779101068712</c:v>
                </c:pt>
                <c:pt idx="421">
                  <c:v>25.74779101068712</c:v>
                </c:pt>
                <c:pt idx="422">
                  <c:v>25.74779101068712</c:v>
                </c:pt>
                <c:pt idx="423">
                  <c:v>25.74779101068712</c:v>
                </c:pt>
                <c:pt idx="424">
                  <c:v>25.74779101068712</c:v>
                </c:pt>
                <c:pt idx="425">
                  <c:v>25.896622172598605</c:v>
                </c:pt>
                <c:pt idx="426">
                  <c:v>25.896622172598605</c:v>
                </c:pt>
                <c:pt idx="427">
                  <c:v>25.896622172598605</c:v>
                </c:pt>
                <c:pt idx="428">
                  <c:v>25.896622172598605</c:v>
                </c:pt>
                <c:pt idx="429">
                  <c:v>25.896622172598605</c:v>
                </c:pt>
                <c:pt idx="430">
                  <c:v>25.896622172598605</c:v>
                </c:pt>
                <c:pt idx="431">
                  <c:v>25.896622172598605</c:v>
                </c:pt>
                <c:pt idx="432">
                  <c:v>26.045453334510089</c:v>
                </c:pt>
                <c:pt idx="433">
                  <c:v>26.045453334510089</c:v>
                </c:pt>
                <c:pt idx="434">
                  <c:v>26.045453334510089</c:v>
                </c:pt>
                <c:pt idx="435">
                  <c:v>26.045453334510089</c:v>
                </c:pt>
                <c:pt idx="436">
                  <c:v>26.045453334510089</c:v>
                </c:pt>
                <c:pt idx="437">
                  <c:v>26.045453334510089</c:v>
                </c:pt>
                <c:pt idx="438">
                  <c:v>26.045453334510089</c:v>
                </c:pt>
                <c:pt idx="439">
                  <c:v>26.194284496421577</c:v>
                </c:pt>
                <c:pt idx="440">
                  <c:v>26.194284496421577</c:v>
                </c:pt>
                <c:pt idx="441">
                  <c:v>26.194284496421577</c:v>
                </c:pt>
                <c:pt idx="442">
                  <c:v>26.194284496421577</c:v>
                </c:pt>
                <c:pt idx="443">
                  <c:v>26.194284496421577</c:v>
                </c:pt>
                <c:pt idx="444">
                  <c:v>26.194284496421577</c:v>
                </c:pt>
                <c:pt idx="445">
                  <c:v>26.194284496421577</c:v>
                </c:pt>
                <c:pt idx="446">
                  <c:v>26.343115658333065</c:v>
                </c:pt>
                <c:pt idx="447">
                  <c:v>26.343115658333065</c:v>
                </c:pt>
                <c:pt idx="448">
                  <c:v>26.343115658333065</c:v>
                </c:pt>
                <c:pt idx="449">
                  <c:v>26.343115658333065</c:v>
                </c:pt>
                <c:pt idx="450">
                  <c:v>26.343115658333065</c:v>
                </c:pt>
                <c:pt idx="451">
                  <c:v>26.343115658333065</c:v>
                </c:pt>
                <c:pt idx="452">
                  <c:v>26.343115658333065</c:v>
                </c:pt>
                <c:pt idx="453">
                  <c:v>26.49194682024455</c:v>
                </c:pt>
                <c:pt idx="454">
                  <c:v>26.49194682024455</c:v>
                </c:pt>
                <c:pt idx="455">
                  <c:v>26.49194682024455</c:v>
                </c:pt>
                <c:pt idx="456">
                  <c:v>26.49194682024455</c:v>
                </c:pt>
                <c:pt idx="457">
                  <c:v>26.49194682024455</c:v>
                </c:pt>
                <c:pt idx="458">
                  <c:v>26.49194682024455</c:v>
                </c:pt>
                <c:pt idx="459">
                  <c:v>26.49194682024455</c:v>
                </c:pt>
                <c:pt idx="460">
                  <c:v>26.640777982156035</c:v>
                </c:pt>
                <c:pt idx="461">
                  <c:v>26.640777982156035</c:v>
                </c:pt>
                <c:pt idx="462">
                  <c:v>26.640777982156035</c:v>
                </c:pt>
                <c:pt idx="463">
                  <c:v>26.640777982156035</c:v>
                </c:pt>
                <c:pt idx="464">
                  <c:v>26.640777982156035</c:v>
                </c:pt>
                <c:pt idx="465">
                  <c:v>26.640777982156035</c:v>
                </c:pt>
                <c:pt idx="466">
                  <c:v>26.640777982156035</c:v>
                </c:pt>
                <c:pt idx="467">
                  <c:v>26.789609144067523</c:v>
                </c:pt>
                <c:pt idx="468">
                  <c:v>26.789609144067523</c:v>
                </c:pt>
                <c:pt idx="469">
                  <c:v>26.789609144067523</c:v>
                </c:pt>
                <c:pt idx="470">
                  <c:v>26.789609144067523</c:v>
                </c:pt>
                <c:pt idx="471">
                  <c:v>26.789609144067523</c:v>
                </c:pt>
                <c:pt idx="472">
                  <c:v>26.789609144067523</c:v>
                </c:pt>
                <c:pt idx="473">
                  <c:v>26.789609144067523</c:v>
                </c:pt>
                <c:pt idx="474">
                  <c:v>26.938440305979011</c:v>
                </c:pt>
                <c:pt idx="475">
                  <c:v>26.938440305979011</c:v>
                </c:pt>
                <c:pt idx="476">
                  <c:v>26.938440305979011</c:v>
                </c:pt>
                <c:pt idx="477">
                  <c:v>26.938440305979011</c:v>
                </c:pt>
                <c:pt idx="478">
                  <c:v>26.938440305979011</c:v>
                </c:pt>
                <c:pt idx="479">
                  <c:v>26.938440305979011</c:v>
                </c:pt>
                <c:pt idx="480">
                  <c:v>26.938440305979011</c:v>
                </c:pt>
                <c:pt idx="481">
                  <c:v>27.087271467890496</c:v>
                </c:pt>
                <c:pt idx="482">
                  <c:v>27.087271467890496</c:v>
                </c:pt>
                <c:pt idx="483">
                  <c:v>27.087271467890496</c:v>
                </c:pt>
                <c:pt idx="484">
                  <c:v>27.087271467890496</c:v>
                </c:pt>
                <c:pt idx="485">
                  <c:v>27.087271467890496</c:v>
                </c:pt>
                <c:pt idx="486">
                  <c:v>27.087271467890496</c:v>
                </c:pt>
                <c:pt idx="487">
                  <c:v>27.087271467890496</c:v>
                </c:pt>
                <c:pt idx="488">
                  <c:v>27.23610262980198</c:v>
                </c:pt>
                <c:pt idx="489">
                  <c:v>27.23610262980198</c:v>
                </c:pt>
                <c:pt idx="490">
                  <c:v>27.23610262980198</c:v>
                </c:pt>
                <c:pt idx="491">
                  <c:v>27.23610262980198</c:v>
                </c:pt>
                <c:pt idx="492">
                  <c:v>27.23610262980198</c:v>
                </c:pt>
                <c:pt idx="493">
                  <c:v>27.23610262980198</c:v>
                </c:pt>
                <c:pt idx="494">
                  <c:v>27.23610262980198</c:v>
                </c:pt>
                <c:pt idx="495">
                  <c:v>27.384933791713468</c:v>
                </c:pt>
                <c:pt idx="496">
                  <c:v>27.384933791713468</c:v>
                </c:pt>
                <c:pt idx="497">
                  <c:v>27.384933791713468</c:v>
                </c:pt>
                <c:pt idx="498">
                  <c:v>27.384933791713468</c:v>
                </c:pt>
                <c:pt idx="499">
                  <c:v>27.384933791713468</c:v>
                </c:pt>
                <c:pt idx="500">
                  <c:v>27.384933791713468</c:v>
                </c:pt>
                <c:pt idx="501">
                  <c:v>27.384933791713468</c:v>
                </c:pt>
                <c:pt idx="502">
                  <c:v>27.533764953624953</c:v>
                </c:pt>
                <c:pt idx="503">
                  <c:v>27.533764953624953</c:v>
                </c:pt>
                <c:pt idx="504">
                  <c:v>27.533764953624953</c:v>
                </c:pt>
                <c:pt idx="505">
                  <c:v>27.533764953624953</c:v>
                </c:pt>
                <c:pt idx="506">
                  <c:v>27.533764953624953</c:v>
                </c:pt>
                <c:pt idx="507">
                  <c:v>27.533764953624953</c:v>
                </c:pt>
                <c:pt idx="508">
                  <c:v>27.533764953624953</c:v>
                </c:pt>
                <c:pt idx="509">
                  <c:v>27.682596115536441</c:v>
                </c:pt>
                <c:pt idx="510">
                  <c:v>27.682596115536441</c:v>
                </c:pt>
                <c:pt idx="511">
                  <c:v>27.682596115536441</c:v>
                </c:pt>
                <c:pt idx="512">
                  <c:v>27.682596115536441</c:v>
                </c:pt>
                <c:pt idx="513">
                  <c:v>27.682596115536441</c:v>
                </c:pt>
                <c:pt idx="514">
                  <c:v>27.682596115536441</c:v>
                </c:pt>
                <c:pt idx="515">
                  <c:v>27.682596115536441</c:v>
                </c:pt>
                <c:pt idx="516">
                  <c:v>27.831427277447926</c:v>
                </c:pt>
                <c:pt idx="517">
                  <c:v>27.831427277447926</c:v>
                </c:pt>
                <c:pt idx="518">
                  <c:v>27.831427277447926</c:v>
                </c:pt>
                <c:pt idx="519">
                  <c:v>27.831427277447926</c:v>
                </c:pt>
                <c:pt idx="520">
                  <c:v>27.831427277447926</c:v>
                </c:pt>
                <c:pt idx="521">
                  <c:v>27.831427277447926</c:v>
                </c:pt>
                <c:pt idx="522">
                  <c:v>27.831427277447926</c:v>
                </c:pt>
                <c:pt idx="523">
                  <c:v>27.980258439359414</c:v>
                </c:pt>
                <c:pt idx="524">
                  <c:v>27.980258439359414</c:v>
                </c:pt>
                <c:pt idx="525">
                  <c:v>27.980258439359414</c:v>
                </c:pt>
                <c:pt idx="526">
                  <c:v>27.980258439359414</c:v>
                </c:pt>
                <c:pt idx="527">
                  <c:v>27.980258439359414</c:v>
                </c:pt>
                <c:pt idx="528">
                  <c:v>27.980258439359414</c:v>
                </c:pt>
                <c:pt idx="529">
                  <c:v>27.980258439359414</c:v>
                </c:pt>
                <c:pt idx="530">
                  <c:v>28.129089601270898</c:v>
                </c:pt>
                <c:pt idx="531">
                  <c:v>28.129089601270898</c:v>
                </c:pt>
                <c:pt idx="532">
                  <c:v>28.129089601270898</c:v>
                </c:pt>
                <c:pt idx="533">
                  <c:v>28.129089601270898</c:v>
                </c:pt>
                <c:pt idx="534">
                  <c:v>28.129089601270898</c:v>
                </c:pt>
                <c:pt idx="535">
                  <c:v>28.129089601270898</c:v>
                </c:pt>
                <c:pt idx="536">
                  <c:v>28.129089601270898</c:v>
                </c:pt>
                <c:pt idx="537">
                  <c:v>28.277920763182383</c:v>
                </c:pt>
                <c:pt idx="538">
                  <c:v>28.277920763182383</c:v>
                </c:pt>
                <c:pt idx="539">
                  <c:v>28.277920763182383</c:v>
                </c:pt>
                <c:pt idx="540">
                  <c:v>28.277920763182383</c:v>
                </c:pt>
                <c:pt idx="541">
                  <c:v>28.277920763182383</c:v>
                </c:pt>
                <c:pt idx="542">
                  <c:v>28.277920763182383</c:v>
                </c:pt>
                <c:pt idx="543">
                  <c:v>28.277920763182383</c:v>
                </c:pt>
                <c:pt idx="544">
                  <c:v>28.426751925093871</c:v>
                </c:pt>
                <c:pt idx="545">
                  <c:v>28.426751925093871</c:v>
                </c:pt>
                <c:pt idx="546">
                  <c:v>28.426751925093871</c:v>
                </c:pt>
                <c:pt idx="547">
                  <c:v>28.426751925093871</c:v>
                </c:pt>
                <c:pt idx="548">
                  <c:v>28.426751925093871</c:v>
                </c:pt>
                <c:pt idx="549">
                  <c:v>28.426751925093871</c:v>
                </c:pt>
                <c:pt idx="550">
                  <c:v>28.426751925093871</c:v>
                </c:pt>
                <c:pt idx="551">
                  <c:v>28.575583087005359</c:v>
                </c:pt>
                <c:pt idx="552">
                  <c:v>28.575583087005359</c:v>
                </c:pt>
                <c:pt idx="553">
                  <c:v>28.575583087005359</c:v>
                </c:pt>
                <c:pt idx="554">
                  <c:v>28.575583087005359</c:v>
                </c:pt>
                <c:pt idx="555">
                  <c:v>28.575583087005359</c:v>
                </c:pt>
                <c:pt idx="556">
                  <c:v>28.575583087005359</c:v>
                </c:pt>
                <c:pt idx="557">
                  <c:v>28.575583087005359</c:v>
                </c:pt>
                <c:pt idx="558">
                  <c:v>28.724414248916844</c:v>
                </c:pt>
                <c:pt idx="559">
                  <c:v>28.724414248916844</c:v>
                </c:pt>
                <c:pt idx="560">
                  <c:v>28.724414248916844</c:v>
                </c:pt>
                <c:pt idx="561">
                  <c:v>28.724414248916844</c:v>
                </c:pt>
                <c:pt idx="562">
                  <c:v>28.724414248916844</c:v>
                </c:pt>
                <c:pt idx="563">
                  <c:v>28.724414248916844</c:v>
                </c:pt>
                <c:pt idx="564">
                  <c:v>28.724414248916844</c:v>
                </c:pt>
                <c:pt idx="565">
                  <c:v>28.873245410828329</c:v>
                </c:pt>
                <c:pt idx="566">
                  <c:v>28.873245410828329</c:v>
                </c:pt>
                <c:pt idx="567">
                  <c:v>28.873245410828329</c:v>
                </c:pt>
                <c:pt idx="568">
                  <c:v>28.873245410828329</c:v>
                </c:pt>
                <c:pt idx="569">
                  <c:v>28.873245410828329</c:v>
                </c:pt>
                <c:pt idx="570">
                  <c:v>28.873245410828329</c:v>
                </c:pt>
                <c:pt idx="571">
                  <c:v>28.873245410828329</c:v>
                </c:pt>
                <c:pt idx="572">
                  <c:v>29.022076572739817</c:v>
                </c:pt>
                <c:pt idx="573">
                  <c:v>29.022076572739817</c:v>
                </c:pt>
                <c:pt idx="574">
                  <c:v>29.022076572739817</c:v>
                </c:pt>
                <c:pt idx="575">
                  <c:v>29.022076572739817</c:v>
                </c:pt>
                <c:pt idx="576">
                  <c:v>29.022076572739817</c:v>
                </c:pt>
                <c:pt idx="577">
                  <c:v>29.022076572739817</c:v>
                </c:pt>
                <c:pt idx="578">
                  <c:v>29.022076572739817</c:v>
                </c:pt>
                <c:pt idx="579">
                  <c:v>29.170907734651305</c:v>
                </c:pt>
                <c:pt idx="580">
                  <c:v>29.170907734651305</c:v>
                </c:pt>
                <c:pt idx="581">
                  <c:v>29.170907734651305</c:v>
                </c:pt>
                <c:pt idx="582">
                  <c:v>29.170907734651305</c:v>
                </c:pt>
                <c:pt idx="583">
                  <c:v>29.170907734651305</c:v>
                </c:pt>
                <c:pt idx="584">
                  <c:v>29.170907734651305</c:v>
                </c:pt>
                <c:pt idx="585">
                  <c:v>29.170907734651305</c:v>
                </c:pt>
                <c:pt idx="586">
                  <c:v>29.319738896562789</c:v>
                </c:pt>
                <c:pt idx="587">
                  <c:v>29.319738896562789</c:v>
                </c:pt>
                <c:pt idx="588">
                  <c:v>29.319738896562789</c:v>
                </c:pt>
                <c:pt idx="589">
                  <c:v>29.319738896562789</c:v>
                </c:pt>
                <c:pt idx="590">
                  <c:v>29.319738896562789</c:v>
                </c:pt>
                <c:pt idx="591">
                  <c:v>29.319738896562789</c:v>
                </c:pt>
                <c:pt idx="592">
                  <c:v>29.319738896562789</c:v>
                </c:pt>
                <c:pt idx="593">
                  <c:v>29.468570058474274</c:v>
                </c:pt>
                <c:pt idx="594">
                  <c:v>29.468570058474274</c:v>
                </c:pt>
                <c:pt idx="595">
                  <c:v>29.468570058474274</c:v>
                </c:pt>
                <c:pt idx="596">
                  <c:v>29.468570058474274</c:v>
                </c:pt>
                <c:pt idx="597">
                  <c:v>29.468570058474274</c:v>
                </c:pt>
                <c:pt idx="598">
                  <c:v>29.468570058474274</c:v>
                </c:pt>
                <c:pt idx="599">
                  <c:v>29.468570058474274</c:v>
                </c:pt>
                <c:pt idx="600">
                  <c:v>29.617401220385759</c:v>
                </c:pt>
                <c:pt idx="601">
                  <c:v>29.617401220385759</c:v>
                </c:pt>
                <c:pt idx="602">
                  <c:v>29.617401220385759</c:v>
                </c:pt>
                <c:pt idx="603">
                  <c:v>29.617401220385759</c:v>
                </c:pt>
                <c:pt idx="604">
                  <c:v>29.617401220385759</c:v>
                </c:pt>
                <c:pt idx="605">
                  <c:v>29.617401220385759</c:v>
                </c:pt>
                <c:pt idx="606">
                  <c:v>29.617401220385759</c:v>
                </c:pt>
                <c:pt idx="607">
                  <c:v>29.76623238229725</c:v>
                </c:pt>
                <c:pt idx="608">
                  <c:v>29.76623238229725</c:v>
                </c:pt>
                <c:pt idx="609">
                  <c:v>29.76623238229725</c:v>
                </c:pt>
                <c:pt idx="610">
                  <c:v>29.76623238229725</c:v>
                </c:pt>
                <c:pt idx="611">
                  <c:v>29.76623238229725</c:v>
                </c:pt>
                <c:pt idx="612">
                  <c:v>29.76623238229725</c:v>
                </c:pt>
                <c:pt idx="613">
                  <c:v>29.76623238229725</c:v>
                </c:pt>
                <c:pt idx="614">
                  <c:v>29.915063544208735</c:v>
                </c:pt>
                <c:pt idx="615">
                  <c:v>29.915063544208735</c:v>
                </c:pt>
                <c:pt idx="616">
                  <c:v>29.915063544208735</c:v>
                </c:pt>
                <c:pt idx="617">
                  <c:v>29.915063544208735</c:v>
                </c:pt>
                <c:pt idx="618">
                  <c:v>29.915063544208735</c:v>
                </c:pt>
                <c:pt idx="619">
                  <c:v>29.915063544208735</c:v>
                </c:pt>
                <c:pt idx="620">
                  <c:v>29.915063544208735</c:v>
                </c:pt>
                <c:pt idx="621">
                  <c:v>30.06389470612022</c:v>
                </c:pt>
                <c:pt idx="622">
                  <c:v>30.06389470612022</c:v>
                </c:pt>
                <c:pt idx="623">
                  <c:v>30.06389470612022</c:v>
                </c:pt>
                <c:pt idx="624">
                  <c:v>30.06389470612022</c:v>
                </c:pt>
                <c:pt idx="625">
                  <c:v>30.06389470612022</c:v>
                </c:pt>
                <c:pt idx="626">
                  <c:v>30.06389470612022</c:v>
                </c:pt>
                <c:pt idx="627">
                  <c:v>30.06389470612022</c:v>
                </c:pt>
                <c:pt idx="628">
                  <c:v>30.212725868031704</c:v>
                </c:pt>
                <c:pt idx="629">
                  <c:v>30.212725868031704</c:v>
                </c:pt>
                <c:pt idx="630">
                  <c:v>30.212725868031704</c:v>
                </c:pt>
                <c:pt idx="631">
                  <c:v>30.212725868031704</c:v>
                </c:pt>
                <c:pt idx="632">
                  <c:v>30.212725868031704</c:v>
                </c:pt>
                <c:pt idx="633">
                  <c:v>30.212725868031704</c:v>
                </c:pt>
                <c:pt idx="634">
                  <c:v>30.212725868031704</c:v>
                </c:pt>
                <c:pt idx="635">
                  <c:v>30.361557029943192</c:v>
                </c:pt>
                <c:pt idx="636">
                  <c:v>30.361557029943192</c:v>
                </c:pt>
                <c:pt idx="637">
                  <c:v>30.361557029943192</c:v>
                </c:pt>
                <c:pt idx="638">
                  <c:v>30.361557029943192</c:v>
                </c:pt>
                <c:pt idx="639">
                  <c:v>30.361557029943192</c:v>
                </c:pt>
                <c:pt idx="640">
                  <c:v>30.361557029943192</c:v>
                </c:pt>
                <c:pt idx="641">
                  <c:v>30.361557029943192</c:v>
                </c:pt>
                <c:pt idx="642">
                  <c:v>30.51038819185468</c:v>
                </c:pt>
                <c:pt idx="643">
                  <c:v>30.51038819185468</c:v>
                </c:pt>
                <c:pt idx="644">
                  <c:v>30.51038819185468</c:v>
                </c:pt>
                <c:pt idx="645">
                  <c:v>30.51038819185468</c:v>
                </c:pt>
                <c:pt idx="646">
                  <c:v>30.51038819185468</c:v>
                </c:pt>
                <c:pt idx="647">
                  <c:v>30.51038819185468</c:v>
                </c:pt>
                <c:pt idx="648">
                  <c:v>30.51038819185468</c:v>
                </c:pt>
                <c:pt idx="649">
                  <c:v>30.659219353766169</c:v>
                </c:pt>
                <c:pt idx="650">
                  <c:v>30.659219353766169</c:v>
                </c:pt>
                <c:pt idx="651">
                  <c:v>30.659219353766169</c:v>
                </c:pt>
                <c:pt idx="652">
                  <c:v>30.659219353766169</c:v>
                </c:pt>
                <c:pt idx="653">
                  <c:v>30.659219353766169</c:v>
                </c:pt>
                <c:pt idx="654">
                  <c:v>30.659219353766169</c:v>
                </c:pt>
                <c:pt idx="655">
                  <c:v>30.659219353766169</c:v>
                </c:pt>
                <c:pt idx="656">
                  <c:v>30.808050515677653</c:v>
                </c:pt>
                <c:pt idx="657">
                  <c:v>30.808050515677653</c:v>
                </c:pt>
                <c:pt idx="658">
                  <c:v>30.808050515677653</c:v>
                </c:pt>
                <c:pt idx="659">
                  <c:v>30.808050515677653</c:v>
                </c:pt>
                <c:pt idx="660">
                  <c:v>30.808050515677653</c:v>
                </c:pt>
                <c:pt idx="661">
                  <c:v>30.808050515677653</c:v>
                </c:pt>
                <c:pt idx="662">
                  <c:v>30.808050515677653</c:v>
                </c:pt>
                <c:pt idx="663">
                  <c:v>30.956881677589138</c:v>
                </c:pt>
                <c:pt idx="664">
                  <c:v>30.956881677589138</c:v>
                </c:pt>
                <c:pt idx="665">
                  <c:v>30.956881677589138</c:v>
                </c:pt>
                <c:pt idx="666">
                  <c:v>30.956881677589138</c:v>
                </c:pt>
                <c:pt idx="667">
                  <c:v>30.956881677589138</c:v>
                </c:pt>
                <c:pt idx="668">
                  <c:v>30.956881677589138</c:v>
                </c:pt>
                <c:pt idx="669">
                  <c:v>30.956881677589138</c:v>
                </c:pt>
                <c:pt idx="670">
                  <c:v>31.105712839500626</c:v>
                </c:pt>
                <c:pt idx="671">
                  <c:v>31.105712839500626</c:v>
                </c:pt>
                <c:pt idx="672">
                  <c:v>31.105712839500626</c:v>
                </c:pt>
                <c:pt idx="673">
                  <c:v>31.105712839500626</c:v>
                </c:pt>
                <c:pt idx="674">
                  <c:v>31.105712839500626</c:v>
                </c:pt>
                <c:pt idx="675">
                  <c:v>31.105712839500626</c:v>
                </c:pt>
                <c:pt idx="676">
                  <c:v>31.105712839500626</c:v>
                </c:pt>
                <c:pt idx="677">
                  <c:v>31.254544001412111</c:v>
                </c:pt>
                <c:pt idx="678">
                  <c:v>31.254544001412111</c:v>
                </c:pt>
                <c:pt idx="679">
                  <c:v>31.254544001412111</c:v>
                </c:pt>
                <c:pt idx="680">
                  <c:v>31.254544001412111</c:v>
                </c:pt>
                <c:pt idx="681">
                  <c:v>31.254544001412111</c:v>
                </c:pt>
                <c:pt idx="682">
                  <c:v>31.254544001412111</c:v>
                </c:pt>
                <c:pt idx="683">
                  <c:v>31.254544001412111</c:v>
                </c:pt>
                <c:pt idx="684">
                  <c:v>31.403375163323595</c:v>
                </c:pt>
                <c:pt idx="685">
                  <c:v>31.403375163323595</c:v>
                </c:pt>
                <c:pt idx="686">
                  <c:v>31.403375163323595</c:v>
                </c:pt>
                <c:pt idx="687">
                  <c:v>31.403375163323595</c:v>
                </c:pt>
                <c:pt idx="688">
                  <c:v>31.403375163323595</c:v>
                </c:pt>
                <c:pt idx="689">
                  <c:v>31.403375163323595</c:v>
                </c:pt>
                <c:pt idx="690">
                  <c:v>31.403375163323595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F5F-4E07-9CF7-287B372067CA}"/>
            </c:ext>
          </c:extLst>
        </c:ser>
        <c:ser>
          <c:idx val="12"/>
          <c:order val="12"/>
          <c:tx>
            <c:strRef>
              <c:f>'Mortalidad Grulac fin'!$A$41</c:f>
              <c:strCache>
                <c:ptCount val="1"/>
                <c:pt idx="0">
                  <c:v>Panama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fin'!$B$41:$ZP$41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0.22747311040361917</c:v>
                </c:pt>
                <c:pt idx="69">
                  <c:v>0.22747311040361917</c:v>
                </c:pt>
                <c:pt idx="70">
                  <c:v>0.22747311040361917</c:v>
                </c:pt>
                <c:pt idx="71">
                  <c:v>0.22747311040361917</c:v>
                </c:pt>
                <c:pt idx="72">
                  <c:v>0.22747311040361917</c:v>
                </c:pt>
                <c:pt idx="73">
                  <c:v>0.22747311040361917</c:v>
                </c:pt>
                <c:pt idx="74">
                  <c:v>0.22747311040361917</c:v>
                </c:pt>
                <c:pt idx="75">
                  <c:v>0.22747311040361917</c:v>
                </c:pt>
                <c:pt idx="76">
                  <c:v>0.22747311040361917</c:v>
                </c:pt>
                <c:pt idx="77">
                  <c:v>0.22747311040361917</c:v>
                </c:pt>
                <c:pt idx="78">
                  <c:v>0.22747311040361917</c:v>
                </c:pt>
                <c:pt idx="79">
                  <c:v>0.22747311040361917</c:v>
                </c:pt>
                <c:pt idx="80">
                  <c:v>0.68241933121085763</c:v>
                </c:pt>
                <c:pt idx="81">
                  <c:v>1.3648386624217153</c:v>
                </c:pt>
                <c:pt idx="82">
                  <c:v>1.3648386624217153</c:v>
                </c:pt>
                <c:pt idx="83">
                  <c:v>1.8197848832289534</c:v>
                </c:pt>
                <c:pt idx="84">
                  <c:v>1.8197848832289534</c:v>
                </c:pt>
                <c:pt idx="85">
                  <c:v>2.0472579936325723</c:v>
                </c:pt>
                <c:pt idx="86">
                  <c:v>3.1846235456506689</c:v>
                </c:pt>
                <c:pt idx="87">
                  <c:v>3.8670428768615261</c:v>
                </c:pt>
                <c:pt idx="88">
                  <c:v>5.459354649686861</c:v>
                </c:pt>
                <c:pt idx="89">
                  <c:v>5.459354649686861</c:v>
                </c:pt>
                <c:pt idx="90">
                  <c:v>6.8241933121085756</c:v>
                </c:pt>
                <c:pt idx="91">
                  <c:v>7.2791395329158135</c:v>
                </c:pt>
                <c:pt idx="92">
                  <c:v>8.4165050849339096</c:v>
                </c:pt>
                <c:pt idx="93">
                  <c:v>9.3263975265483872</c:v>
                </c:pt>
                <c:pt idx="94">
                  <c:v>10.463763078566481</c:v>
                </c:pt>
                <c:pt idx="95">
                  <c:v>12.283547961795437</c:v>
                </c:pt>
                <c:pt idx="96">
                  <c:v>12.511021072199055</c:v>
                </c:pt>
                <c:pt idx="97">
                  <c:v>13.420913513813533</c:v>
                </c:pt>
                <c:pt idx="98">
                  <c:v>14.330805955428009</c:v>
                </c:pt>
                <c:pt idx="99">
                  <c:v>15.013225286638868</c:v>
                </c:pt>
                <c:pt idx="100">
                  <c:v>16.833010169867819</c:v>
                </c:pt>
                <c:pt idx="101">
                  <c:v>17.970375721885915</c:v>
                </c:pt>
                <c:pt idx="102">
                  <c:v>19.79016060511487</c:v>
                </c:pt>
                <c:pt idx="103">
                  <c:v>21.382472377940204</c:v>
                </c:pt>
                <c:pt idx="104">
                  <c:v>21.609945488343822</c:v>
                </c:pt>
                <c:pt idx="105">
                  <c:v>23.429730371572777</c:v>
                </c:pt>
                <c:pt idx="106">
                  <c:v>24.794569033994492</c:v>
                </c:pt>
                <c:pt idx="107">
                  <c:v>26.159407696416206</c:v>
                </c:pt>
                <c:pt idx="108">
                  <c:v>27.296773248434302</c:v>
                </c:pt>
                <c:pt idx="109">
                  <c:v>28.661611910856017</c:v>
                </c:pt>
                <c:pt idx="110">
                  <c:v>30.936343014892209</c:v>
                </c:pt>
                <c:pt idx="111">
                  <c:v>32.073708566910305</c:v>
                </c:pt>
                <c:pt idx="112">
                  <c:v>32.756127898121157</c:v>
                </c:pt>
                <c:pt idx="113">
                  <c:v>33.211074118928401</c:v>
                </c:pt>
                <c:pt idx="114">
                  <c:v>35.030859002157356</c:v>
                </c:pt>
                <c:pt idx="115">
                  <c:v>36.168224554175445</c:v>
                </c:pt>
                <c:pt idx="116">
                  <c:v>37.533063216597164</c:v>
                </c:pt>
                <c:pt idx="117">
                  <c:v>37.988009437404408</c:v>
                </c:pt>
                <c:pt idx="118">
                  <c:v>40.035267431036978</c:v>
                </c:pt>
                <c:pt idx="119">
                  <c:v>40.490213651844215</c:v>
                </c:pt>
                <c:pt idx="120">
                  <c:v>42.764944755880407</c:v>
                </c:pt>
                <c:pt idx="121">
                  <c:v>43.674837197494888</c:v>
                </c:pt>
                <c:pt idx="122">
                  <c:v>44.812202749512984</c:v>
                </c:pt>
                <c:pt idx="123">
                  <c:v>45.494622080723836</c:v>
                </c:pt>
                <c:pt idx="124">
                  <c:v>46.177041411934695</c:v>
                </c:pt>
                <c:pt idx="125">
                  <c:v>47.769353184760035</c:v>
                </c:pt>
                <c:pt idx="126">
                  <c:v>49.589138067988983</c:v>
                </c:pt>
                <c:pt idx="127">
                  <c:v>51.181449840814317</c:v>
                </c:pt>
                <c:pt idx="128">
                  <c:v>52.546288503236035</c:v>
                </c:pt>
                <c:pt idx="129">
                  <c:v>53.911127165657753</c:v>
                </c:pt>
                <c:pt idx="130">
                  <c:v>55.503438938483079</c:v>
                </c:pt>
                <c:pt idx="131">
                  <c:v>56.640804490501182</c:v>
                </c:pt>
                <c:pt idx="132">
                  <c:v>56.640804490501182</c:v>
                </c:pt>
                <c:pt idx="133">
                  <c:v>58.233116263326508</c:v>
                </c:pt>
                <c:pt idx="134">
                  <c:v>59.143008704940989</c:v>
                </c:pt>
                <c:pt idx="135">
                  <c:v>60.5078473673627</c:v>
                </c:pt>
                <c:pt idx="136">
                  <c:v>61.190266698573559</c:v>
                </c:pt>
                <c:pt idx="137">
                  <c:v>62.555105360995277</c:v>
                </c:pt>
                <c:pt idx="138">
                  <c:v>63.464997802609759</c:v>
                </c:pt>
                <c:pt idx="139">
                  <c:v>63.919944023416996</c:v>
                </c:pt>
                <c:pt idx="140">
                  <c:v>65.284782685838707</c:v>
                </c:pt>
                <c:pt idx="141">
                  <c:v>66.194675127453181</c:v>
                </c:pt>
                <c:pt idx="142">
                  <c:v>67.104567569067655</c:v>
                </c:pt>
                <c:pt idx="143">
                  <c:v>68.014460010682143</c:v>
                </c:pt>
                <c:pt idx="144">
                  <c:v>69.606771783507469</c:v>
                </c:pt>
                <c:pt idx="145">
                  <c:v>70.516664225121957</c:v>
                </c:pt>
                <c:pt idx="146">
                  <c:v>71.199083556332795</c:v>
                </c:pt>
                <c:pt idx="147">
                  <c:v>71.654029777140039</c:v>
                </c:pt>
                <c:pt idx="148">
                  <c:v>72.791395329158135</c:v>
                </c:pt>
                <c:pt idx="149">
                  <c:v>74.156233991579853</c:v>
                </c:pt>
                <c:pt idx="150">
                  <c:v>75.066126433194327</c:v>
                </c:pt>
                <c:pt idx="151">
                  <c:v>76.430965095616045</c:v>
                </c:pt>
                <c:pt idx="152">
                  <c:v>78.250749978844993</c:v>
                </c:pt>
                <c:pt idx="153">
                  <c:v>80.070534862073956</c:v>
                </c:pt>
                <c:pt idx="154">
                  <c:v>81.207900414092052</c:v>
                </c:pt>
                <c:pt idx="155">
                  <c:v>82.57273907651377</c:v>
                </c:pt>
                <c:pt idx="156">
                  <c:v>84.165050849339096</c:v>
                </c:pt>
                <c:pt idx="157">
                  <c:v>87.804620615797006</c:v>
                </c:pt>
                <c:pt idx="158">
                  <c:v>89.396932388622346</c:v>
                </c:pt>
                <c:pt idx="159">
                  <c:v>90.534297940640428</c:v>
                </c:pt>
                <c:pt idx="160">
                  <c:v>91.671663492658524</c:v>
                </c:pt>
                <c:pt idx="161">
                  <c:v>93.946394596694731</c:v>
                </c:pt>
                <c:pt idx="162">
                  <c:v>95.083760148712827</c:v>
                </c:pt>
                <c:pt idx="163">
                  <c:v>95.766179479923679</c:v>
                </c:pt>
                <c:pt idx="164">
                  <c:v>97.585964363152627</c:v>
                </c:pt>
                <c:pt idx="165">
                  <c:v>99.405749246381589</c:v>
                </c:pt>
                <c:pt idx="166">
                  <c:v>101.9079534608214</c:v>
                </c:pt>
                <c:pt idx="167">
                  <c:v>103.95521145445397</c:v>
                </c:pt>
                <c:pt idx="168">
                  <c:v>106.91236188970102</c:v>
                </c:pt>
                <c:pt idx="169">
                  <c:v>108.04972744171911</c:v>
                </c:pt>
                <c:pt idx="170">
                  <c:v>110.32445854575531</c:v>
                </c:pt>
                <c:pt idx="171">
                  <c:v>112.14424342898427</c:v>
                </c:pt>
                <c:pt idx="172">
                  <c:v>113.96402831221322</c:v>
                </c:pt>
                <c:pt idx="173">
                  <c:v>118.5134905202856</c:v>
                </c:pt>
                <c:pt idx="174">
                  <c:v>121.92558717633987</c:v>
                </c:pt>
                <c:pt idx="175">
                  <c:v>124.42779139077969</c:v>
                </c:pt>
                <c:pt idx="176">
                  <c:v>128.29483426764122</c:v>
                </c:pt>
                <c:pt idx="177">
                  <c:v>130.79703848208104</c:v>
                </c:pt>
                <c:pt idx="178">
                  <c:v>134.66408135894255</c:v>
                </c:pt>
                <c:pt idx="179">
                  <c:v>137.39375868378599</c:v>
                </c:pt>
                <c:pt idx="180">
                  <c:v>141.03332845024391</c:v>
                </c:pt>
                <c:pt idx="181">
                  <c:v>143.5355326646837</c:v>
                </c:pt>
                <c:pt idx="182">
                  <c:v>146.72015621033438</c:v>
                </c:pt>
                <c:pt idx="183">
                  <c:v>151.72456463921398</c:v>
                </c:pt>
                <c:pt idx="184">
                  <c:v>158.77623106172618</c:v>
                </c:pt>
                <c:pt idx="185">
                  <c:v>163.78063949060584</c:v>
                </c:pt>
                <c:pt idx="186">
                  <c:v>169.92241347150355</c:v>
                </c:pt>
                <c:pt idx="187">
                  <c:v>175.15429501078677</c:v>
                </c:pt>
                <c:pt idx="188">
                  <c:v>181.75101521249172</c:v>
                </c:pt>
                <c:pt idx="189">
                  <c:v>186.30047742056411</c:v>
                </c:pt>
                <c:pt idx="190">
                  <c:v>190.84993962863649</c:v>
                </c:pt>
                <c:pt idx="191">
                  <c:v>196.30929427832336</c:v>
                </c:pt>
                <c:pt idx="192">
                  <c:v>203.13348759043194</c:v>
                </c:pt>
                <c:pt idx="193">
                  <c:v>206.77305735688984</c:v>
                </c:pt>
                <c:pt idx="194">
                  <c:v>212.00493889617309</c:v>
                </c:pt>
                <c:pt idx="195">
                  <c:v>218.37418598747442</c:v>
                </c:pt>
                <c:pt idx="196">
                  <c:v>223.37859441635405</c:v>
                </c:pt>
                <c:pt idx="197">
                  <c:v>227.47311040361919</c:v>
                </c:pt>
                <c:pt idx="198">
                  <c:v>236.11708859895671</c:v>
                </c:pt>
                <c:pt idx="199">
                  <c:v>243.62370124227616</c:v>
                </c:pt>
                <c:pt idx="200">
                  <c:v>249.31052900236662</c:v>
                </c:pt>
                <c:pt idx="201">
                  <c:v>256.36219542487879</c:v>
                </c:pt>
                <c:pt idx="202">
                  <c:v>263.64133495779464</c:v>
                </c:pt>
                <c:pt idx="203">
                  <c:v>268.41827027627062</c:v>
                </c:pt>
                <c:pt idx="204">
                  <c:v>275.01499047797557</c:v>
                </c:pt>
                <c:pt idx="205">
                  <c:v>284.34138800452399</c:v>
                </c:pt>
                <c:pt idx="206">
                  <c:v>290.02821576461446</c:v>
                </c:pt>
                <c:pt idx="207">
                  <c:v>294.35020486228325</c:v>
                </c:pt>
                <c:pt idx="208">
                  <c:v>300.71945195358455</c:v>
                </c:pt>
                <c:pt idx="209">
                  <c:v>306.86122593448232</c:v>
                </c:pt>
                <c:pt idx="210">
                  <c:v>312.54805369457279</c:v>
                </c:pt>
                <c:pt idx="211">
                  <c:v>317.77993523385601</c:v>
                </c:pt>
                <c:pt idx="212">
                  <c:v>323.23928988354288</c:v>
                </c:pt>
                <c:pt idx="213">
                  <c:v>329.60853697484418</c:v>
                </c:pt>
                <c:pt idx="214">
                  <c:v>334.61294540372381</c:v>
                </c:pt>
                <c:pt idx="215">
                  <c:v>340.52724627421787</c:v>
                </c:pt>
                <c:pt idx="216">
                  <c:v>346.21407403430845</c:v>
                </c:pt>
                <c:pt idx="217">
                  <c:v>353.26574045682059</c:v>
                </c:pt>
                <c:pt idx="218">
                  <c:v>358.04267577529657</c:v>
                </c:pt>
                <c:pt idx="219">
                  <c:v>361.90971865215812</c:v>
                </c:pt>
                <c:pt idx="220">
                  <c:v>366.00423463942326</c:v>
                </c:pt>
                <c:pt idx="221">
                  <c:v>372.82842795153186</c:v>
                </c:pt>
                <c:pt idx="222">
                  <c:v>378.51525571162233</c:v>
                </c:pt>
                <c:pt idx="223">
                  <c:v>382.15482547808028</c:v>
                </c:pt>
                <c:pt idx="224">
                  <c:v>387.38670701736345</c:v>
                </c:pt>
                <c:pt idx="225">
                  <c:v>391.70869611503224</c:v>
                </c:pt>
                <c:pt idx="226">
                  <c:v>394.4383734398757</c:v>
                </c:pt>
                <c:pt idx="227">
                  <c:v>397.16805076471906</c:v>
                </c:pt>
                <c:pt idx="228">
                  <c:v>401.94498608319515</c:v>
                </c:pt>
                <c:pt idx="229">
                  <c:v>406.72192140167112</c:v>
                </c:pt>
                <c:pt idx="230">
                  <c:v>411.49885672014716</c:v>
                </c:pt>
                <c:pt idx="231">
                  <c:v>415.59337270741224</c:v>
                </c:pt>
                <c:pt idx="232">
                  <c:v>419.46041558427379</c:v>
                </c:pt>
                <c:pt idx="233">
                  <c:v>422.87251224032809</c:v>
                </c:pt>
                <c:pt idx="234">
                  <c:v>427.19450133799683</c:v>
                </c:pt>
                <c:pt idx="235">
                  <c:v>430.37912488364753</c:v>
                </c:pt>
                <c:pt idx="236">
                  <c:v>433.56374842929819</c:v>
                </c:pt>
                <c:pt idx="237">
                  <c:v>436.52089886454519</c:v>
                </c:pt>
                <c:pt idx="238">
                  <c:v>439.47804929979225</c:v>
                </c:pt>
                <c:pt idx="239">
                  <c:v>443.1176190662502</c:v>
                </c:pt>
                <c:pt idx="240">
                  <c:v>447.21213505351528</c:v>
                </c:pt>
                <c:pt idx="241">
                  <c:v>451.07917793037689</c:v>
                </c:pt>
                <c:pt idx="242">
                  <c:v>453.80885525522024</c:v>
                </c:pt>
                <c:pt idx="243">
                  <c:v>455.40116702804562</c:v>
                </c:pt>
                <c:pt idx="244">
                  <c:v>459.04073679450352</c:v>
                </c:pt>
                <c:pt idx="245">
                  <c:v>461.77041411934698</c:v>
                </c:pt>
                <c:pt idx="246">
                  <c:v>465.40998388580488</c:v>
                </c:pt>
                <c:pt idx="247">
                  <c:v>469.27702676266642</c:v>
                </c:pt>
                <c:pt idx="248">
                  <c:v>472.00670408750983</c:v>
                </c:pt>
                <c:pt idx="249">
                  <c:v>474.50890830194959</c:v>
                </c:pt>
                <c:pt idx="250">
                  <c:v>477.46605873719665</c:v>
                </c:pt>
                <c:pt idx="251">
                  <c:v>479.28584362042562</c:v>
                </c:pt>
                <c:pt idx="252">
                  <c:v>481.33310161405825</c:v>
                </c:pt>
                <c:pt idx="253">
                  <c:v>483.83530582849801</c:v>
                </c:pt>
                <c:pt idx="254">
                  <c:v>486.79245626374507</c:v>
                </c:pt>
                <c:pt idx="255">
                  <c:v>490.20455291979931</c:v>
                </c:pt>
                <c:pt idx="256">
                  <c:v>492.70675713423918</c:v>
                </c:pt>
                <c:pt idx="257">
                  <c:v>494.29906890706451</c:v>
                </c:pt>
                <c:pt idx="258">
                  <c:v>497.4836924527151</c:v>
                </c:pt>
                <c:pt idx="259">
                  <c:v>499.98589666715503</c:v>
                </c:pt>
                <c:pt idx="260">
                  <c:v>503.39799332320922</c:v>
                </c:pt>
                <c:pt idx="261">
                  <c:v>507.03756308966712</c:v>
                </c:pt>
                <c:pt idx="262">
                  <c:v>511.13207907693237</c:v>
                </c:pt>
                <c:pt idx="263">
                  <c:v>513.40681018096848</c:v>
                </c:pt>
                <c:pt idx="264">
                  <c:v>516.81890683702284</c:v>
                </c:pt>
                <c:pt idx="265">
                  <c:v>519.77605727226978</c:v>
                </c:pt>
                <c:pt idx="266">
                  <c:v>521.14089593469157</c:v>
                </c:pt>
                <c:pt idx="267">
                  <c:v>522.50573459711336</c:v>
                </c:pt>
                <c:pt idx="268">
                  <c:v>525.6903581427639</c:v>
                </c:pt>
                <c:pt idx="269">
                  <c:v>528.42003546760736</c:v>
                </c:pt>
                <c:pt idx="270">
                  <c:v>532.28707834446891</c:v>
                </c:pt>
                <c:pt idx="271">
                  <c:v>534.10686322769789</c:v>
                </c:pt>
                <c:pt idx="272">
                  <c:v>537.74643299415584</c:v>
                </c:pt>
                <c:pt idx="273">
                  <c:v>539.5662178773847</c:v>
                </c:pt>
                <c:pt idx="274">
                  <c:v>542.97831453343895</c:v>
                </c:pt>
                <c:pt idx="275">
                  <c:v>547.30030363110779</c:v>
                </c:pt>
                <c:pt idx="276">
                  <c:v>549.12008851433677</c:v>
                </c:pt>
                <c:pt idx="277">
                  <c:v>551.16734650796934</c:v>
                </c:pt>
                <c:pt idx="278">
                  <c:v>552.75965828079472</c:v>
                </c:pt>
                <c:pt idx="279">
                  <c:v>555.03438938483089</c:v>
                </c:pt>
                <c:pt idx="280">
                  <c:v>556.85417426805975</c:v>
                </c:pt>
                <c:pt idx="281">
                  <c:v>560.26627092411411</c:v>
                </c:pt>
                <c:pt idx="282">
                  <c:v>562.76847513855387</c:v>
                </c:pt>
                <c:pt idx="283">
                  <c:v>564.58826002178284</c:v>
                </c:pt>
                <c:pt idx="284">
                  <c:v>566.63551801541541</c:v>
                </c:pt>
                <c:pt idx="285">
                  <c:v>569.13772222985517</c:v>
                </c:pt>
                <c:pt idx="286">
                  <c:v>571.18498022348774</c:v>
                </c:pt>
                <c:pt idx="287">
                  <c:v>573.00476510671672</c:v>
                </c:pt>
                <c:pt idx="288">
                  <c:v>575.279496210753</c:v>
                </c:pt>
                <c:pt idx="289">
                  <c:v>579.14653908761454</c:v>
                </c:pt>
                <c:pt idx="290">
                  <c:v>581.6487433020543</c:v>
                </c:pt>
                <c:pt idx="291">
                  <c:v>583.24105507487968</c:v>
                </c:pt>
                <c:pt idx="292">
                  <c:v>585.51578617891585</c:v>
                </c:pt>
                <c:pt idx="293">
                  <c:v>588.0179903933556</c:v>
                </c:pt>
                <c:pt idx="294">
                  <c:v>590.74766771819907</c:v>
                </c:pt>
                <c:pt idx="295">
                  <c:v>594.15976437425331</c:v>
                </c:pt>
                <c:pt idx="296">
                  <c:v>596.43449547828959</c:v>
                </c:pt>
                <c:pt idx="297">
                  <c:v>597.79933414071115</c:v>
                </c:pt>
                <c:pt idx="298">
                  <c:v>598.93669969272935</c:v>
                </c:pt>
                <c:pt idx="299">
                  <c:v>600.07406524474743</c:v>
                </c:pt>
                <c:pt idx="300">
                  <c:v>602.8037425695909</c:v>
                </c:pt>
                <c:pt idx="301">
                  <c:v>605.76089300483795</c:v>
                </c:pt>
                <c:pt idx="302">
                  <c:v>609.17298966089209</c:v>
                </c:pt>
                <c:pt idx="303">
                  <c:v>611.44772076492836</c:v>
                </c:pt>
                <c:pt idx="304">
                  <c:v>614.17739808977183</c:v>
                </c:pt>
                <c:pt idx="305">
                  <c:v>615.5422367521935</c:v>
                </c:pt>
                <c:pt idx="306">
                  <c:v>618.72686029784427</c:v>
                </c:pt>
                <c:pt idx="307">
                  <c:v>621.22906451228403</c:v>
                </c:pt>
                <c:pt idx="308">
                  <c:v>624.18621494753097</c:v>
                </c:pt>
                <c:pt idx="309">
                  <c:v>626.91589227237455</c:v>
                </c:pt>
                <c:pt idx="310">
                  <c:v>630.1005158180252</c:v>
                </c:pt>
                <c:pt idx="311">
                  <c:v>632.60272003246496</c:v>
                </c:pt>
                <c:pt idx="312">
                  <c:v>636.4697629093265</c:v>
                </c:pt>
                <c:pt idx="313">
                  <c:v>638.74449401336267</c:v>
                </c:pt>
                <c:pt idx="314">
                  <c:v>640.79175200699524</c:v>
                </c:pt>
                <c:pt idx="315">
                  <c:v>642.15659066941703</c:v>
                </c:pt>
                <c:pt idx="316">
                  <c:v>643.7489024422423</c:v>
                </c:pt>
                <c:pt idx="317">
                  <c:v>649.66320331273641</c:v>
                </c:pt>
                <c:pt idx="318">
                  <c:v>652.16540752717617</c:v>
                </c:pt>
                <c:pt idx="319">
                  <c:v>653.53024618959796</c:v>
                </c:pt>
                <c:pt idx="320">
                  <c:v>655.35003107282694</c:v>
                </c:pt>
                <c:pt idx="321">
                  <c:v>658.07970839767029</c:v>
                </c:pt>
                <c:pt idx="322">
                  <c:v>661.26433194332094</c:v>
                </c:pt>
                <c:pt idx="323">
                  <c:v>664.6764285993753</c:v>
                </c:pt>
                <c:pt idx="324">
                  <c:v>666.95115970341146</c:v>
                </c:pt>
                <c:pt idx="325">
                  <c:v>670.13578324906211</c:v>
                </c:pt>
                <c:pt idx="326">
                  <c:v>672.63798746350199</c:v>
                </c:pt>
                <c:pt idx="327">
                  <c:v>676.27755722995983</c:v>
                </c:pt>
                <c:pt idx="328">
                  <c:v>679.234707665207</c:v>
                </c:pt>
                <c:pt idx="329">
                  <c:v>682.87427743166472</c:v>
                </c:pt>
                <c:pt idx="330">
                  <c:v>686.51384719812268</c:v>
                </c:pt>
                <c:pt idx="331">
                  <c:v>689.24352452296614</c:v>
                </c:pt>
                <c:pt idx="332">
                  <c:v>691.29078251659871</c:v>
                </c:pt>
                <c:pt idx="333">
                  <c:v>696.06771783507463</c:v>
                </c:pt>
                <c:pt idx="334">
                  <c:v>700.38970693274348</c:v>
                </c:pt>
                <c:pt idx="335">
                  <c:v>704.71169603041221</c:v>
                </c:pt>
                <c:pt idx="336">
                  <c:v>708.35126579687017</c:v>
                </c:pt>
                <c:pt idx="337">
                  <c:v>714.49303977776788</c:v>
                </c:pt>
                <c:pt idx="338">
                  <c:v>717.45019021301493</c:v>
                </c:pt>
                <c:pt idx="339">
                  <c:v>721.77217931068367</c:v>
                </c:pt>
                <c:pt idx="340">
                  <c:v>726.321641518756</c:v>
                </c:pt>
                <c:pt idx="341">
                  <c:v>730.64363061642484</c:v>
                </c:pt>
                <c:pt idx="342">
                  <c:v>737.24035081812974</c:v>
                </c:pt>
                <c:pt idx="343">
                  <c:v>742.47223235741308</c:v>
                </c:pt>
                <c:pt idx="344">
                  <c:v>747.7041138966963</c:v>
                </c:pt>
                <c:pt idx="345">
                  <c:v>752.70852232557581</c:v>
                </c:pt>
                <c:pt idx="346">
                  <c:v>757.71293075445556</c:v>
                </c:pt>
                <c:pt idx="347">
                  <c:v>763.39975851454597</c:v>
                </c:pt>
                <c:pt idx="348">
                  <c:v>769.31405938504008</c:v>
                </c:pt>
                <c:pt idx="349">
                  <c:v>775.91077958674509</c:v>
                </c:pt>
                <c:pt idx="350">
                  <c:v>782.2800266780464</c:v>
                </c:pt>
                <c:pt idx="351">
                  <c:v>791.83389731499835</c:v>
                </c:pt>
                <c:pt idx="352">
                  <c:v>797.06577885428169</c:v>
                </c:pt>
                <c:pt idx="353">
                  <c:v>802.29766039356491</c:v>
                </c:pt>
                <c:pt idx="354">
                  <c:v>811.16911169930597</c:v>
                </c:pt>
                <c:pt idx="355">
                  <c:v>818.22077812181817</c:v>
                </c:pt>
                <c:pt idx="356">
                  <c:v>826.18233698594486</c:v>
                </c:pt>
                <c:pt idx="357">
                  <c:v>833.46147651886065</c:v>
                </c:pt>
                <c:pt idx="358">
                  <c:v>845.06260514944529</c:v>
                </c:pt>
                <c:pt idx="359">
                  <c:v>854.38900267599365</c:v>
                </c:pt>
                <c:pt idx="360">
                  <c:v>864.1703464233492</c:v>
                </c:pt>
                <c:pt idx="361">
                  <c:v>873.49674394989768</c:v>
                </c:pt>
                <c:pt idx="362">
                  <c:v>885.32534569088591</c:v>
                </c:pt>
                <c:pt idx="363">
                  <c:v>894.65174321743427</c:v>
                </c:pt>
                <c:pt idx="364">
                  <c:v>904.20561385438634</c:v>
                </c:pt>
                <c:pt idx="365">
                  <c:v>914.89685004335638</c:v>
                </c:pt>
                <c:pt idx="366">
                  <c:v>924.45072068030834</c:v>
                </c:pt>
                <c:pt idx="367">
                  <c:v>933.32217198604951</c:v>
                </c:pt>
                <c:pt idx="368">
                  <c:v>941.73867707098339</c:v>
                </c:pt>
                <c:pt idx="369">
                  <c:v>954.7046443639897</c:v>
                </c:pt>
                <c:pt idx="370">
                  <c:v>964.03104189053806</c:v>
                </c:pt>
                <c:pt idx="371">
                  <c:v>974.26733185870103</c:v>
                </c:pt>
                <c:pt idx="372">
                  <c:v>982.91131005403861</c:v>
                </c:pt>
                <c:pt idx="373">
                  <c:v>992.46518069099045</c:v>
                </c:pt>
                <c:pt idx="374">
                  <c:v>1003.1564168799605</c:v>
                </c:pt>
                <c:pt idx="375">
                  <c:v>1013.3927068481236</c:v>
                </c:pt>
                <c:pt idx="376">
                  <c:v>1023.6289968162864</c:v>
                </c:pt>
                <c:pt idx="377">
                  <c:v>1037.5048565509071</c:v>
                </c:pt>
                <c:pt idx="378">
                  <c:v>1045.0114691942267</c:v>
                </c:pt>
                <c:pt idx="379">
                  <c:v>1057.977436487233</c:v>
                </c:pt>
                <c:pt idx="380">
                  <c:v>1066.6214146825705</c:v>
                </c:pt>
                <c:pt idx="381">
                  <c:v>1077.7675970923476</c:v>
                </c:pt>
                <c:pt idx="382">
                  <c:v>1088.9137795021252</c:v>
                </c:pt>
                <c:pt idx="383">
                  <c:v>1098.2401770286735</c:v>
                </c:pt>
                <c:pt idx="384">
                  <c:v>1106.4292090032038</c:v>
                </c:pt>
                <c:pt idx="385">
                  <c:v>1117.3479183025775</c:v>
                </c:pt>
                <c:pt idx="386">
                  <c:v>1124.6270578354934</c:v>
                </c:pt>
                <c:pt idx="387">
                  <c:v>1132.8160898100236</c:v>
                </c:pt>
                <c:pt idx="388">
                  <c:v>1145.0996377718191</c:v>
                </c:pt>
                <c:pt idx="389">
                  <c:v>1151.6963579735238</c:v>
                </c:pt>
                <c:pt idx="390">
                  <c:v>1159.6579168376506</c:v>
                </c:pt>
                <c:pt idx="391">
                  <c:v>1168.5293681433918</c:v>
                </c:pt>
                <c:pt idx="392">
                  <c:v>1177.400819449133</c:v>
                </c:pt>
                <c:pt idx="393">
                  <c:v>1181.9502816572053</c:v>
                </c:pt>
                <c:pt idx="394">
                  <c:v>1187.6371094172957</c:v>
                </c:pt>
                <c:pt idx="395">
                  <c:v>1192.8689909565792</c:v>
                </c:pt>
                <c:pt idx="396">
                  <c:v>1198.7832918270731</c:v>
                </c:pt>
                <c:pt idx="397">
                  <c:v>1204.6975926975672</c:v>
                </c:pt>
                <c:pt idx="398">
                  <c:v>1214.478936444923</c:v>
                </c:pt>
                <c:pt idx="399">
                  <c:v>1220.6207104258206</c:v>
                </c:pt>
                <c:pt idx="400">
                  <c:v>1226.307538185911</c:v>
                </c:pt>
                <c:pt idx="401">
                  <c:v>1234.2690970500378</c:v>
                </c:pt>
                <c:pt idx="402">
                  <c:v>1240.8658172517428</c:v>
                </c:pt>
                <c:pt idx="403">
                  <c:v>1246.5526450118332</c:v>
                </c:pt>
                <c:pt idx="404">
                  <c:v>1252.4669458823271</c:v>
                </c:pt>
                <c:pt idx="405">
                  <c:v>1258.1537736424177</c:v>
                </c:pt>
                <c:pt idx="406">
                  <c:v>1262.4757627400866</c:v>
                </c:pt>
                <c:pt idx="407">
                  <c:v>1267.4801711689661</c:v>
                </c:pt>
                <c:pt idx="408">
                  <c:v>1272.7120527082493</c:v>
                </c:pt>
                <c:pt idx="409">
                  <c:v>1278.6263535787434</c:v>
                </c:pt>
                <c:pt idx="410">
                  <c:v>1282.0384502347977</c:v>
                </c:pt>
                <c:pt idx="411">
                  <c:v>1283.4032888972195</c:v>
                </c:pt>
                <c:pt idx="412">
                  <c:v>1286.3604393324665</c:v>
                </c:pt>
                <c:pt idx="413">
                  <c:v>1290.2274822093279</c:v>
                </c:pt>
                <c:pt idx="414">
                  <c:v>1295.2318906382077</c:v>
                </c:pt>
                <c:pt idx="415">
                  <c:v>1299.0989335150691</c:v>
                </c:pt>
                <c:pt idx="416">
                  <c:v>1302.7385032815271</c:v>
                </c:pt>
                <c:pt idx="417">
                  <c:v>1306.1505999375815</c:v>
                </c:pt>
                <c:pt idx="418">
                  <c:v>1309.3352234832321</c:v>
                </c:pt>
                <c:pt idx="419">
                  <c:v>1312.9747932496898</c:v>
                </c:pt>
                <c:pt idx="420">
                  <c:v>1316.8418361265515</c:v>
                </c:pt>
                <c:pt idx="421">
                  <c:v>1321.6187714450275</c:v>
                </c:pt>
                <c:pt idx="422">
                  <c:v>1323.8935025490637</c:v>
                </c:pt>
                <c:pt idx="423">
                  <c:v>1326.3957067635035</c:v>
                </c:pt>
                <c:pt idx="424">
                  <c:v>1329.5803303091541</c:v>
                </c:pt>
                <c:pt idx="425">
                  <c:v>1332.5374807444014</c:v>
                </c:pt>
                <c:pt idx="426">
                  <c:v>1335.4946311796482</c:v>
                </c:pt>
                <c:pt idx="427">
                  <c:v>1338.4517816148953</c:v>
                </c:pt>
                <c:pt idx="428">
                  <c:v>1340.9539858293351</c:v>
                </c:pt>
                <c:pt idx="429">
                  <c:v>1343.6836631541785</c:v>
                </c:pt>
                <c:pt idx="430">
                  <c:v>1344.3660824853894</c:v>
                </c:pt>
                <c:pt idx="431">
                  <c:v>1347.3232329206364</c:v>
                </c:pt>
                <c:pt idx="432">
                  <c:v>1349.8254371350763</c:v>
                </c:pt>
                <c:pt idx="433">
                  <c:v>1352.1001682391125</c:v>
                </c:pt>
                <c:pt idx="434">
                  <c:v>1355.0573186743595</c:v>
                </c:pt>
                <c:pt idx="435">
                  <c:v>1358.469415330414</c:v>
                </c:pt>
                <c:pt idx="436">
                  <c:v>1360.5166733240465</c:v>
                </c:pt>
                <c:pt idx="437">
                  <c:v>1361.881511986468</c:v>
                </c:pt>
                <c:pt idx="438">
                  <c:v>1363.4738237592935</c:v>
                </c:pt>
                <c:pt idx="439">
                  <c:v>1365.9760279737332</c:v>
                </c:pt>
                <c:pt idx="440">
                  <c:v>1366.8859204153478</c:v>
                </c:pt>
                <c:pt idx="441">
                  <c:v>1368.9331784089802</c:v>
                </c:pt>
                <c:pt idx="442">
                  <c:v>1370.5254901818055</c:v>
                </c:pt>
                <c:pt idx="443">
                  <c:v>1372.8002212858419</c:v>
                </c:pt>
                <c:pt idx="444">
                  <c:v>1374.3925330586671</c:v>
                </c:pt>
                <c:pt idx="445">
                  <c:v>1374.8474792794743</c:v>
                </c:pt>
                <c:pt idx="446">
                  <c:v>1376.6672641627033</c:v>
                </c:pt>
                <c:pt idx="447">
                  <c:v>1378.4870490459323</c:v>
                </c:pt>
                <c:pt idx="448">
                  <c:v>1379.6244145979504</c:v>
                </c:pt>
                <c:pt idx="449">
                  <c:v>1381.4441994811793</c:v>
                </c:pt>
                <c:pt idx="450">
                  <c:v>1384.6288230268301</c:v>
                </c:pt>
                <c:pt idx="451">
                  <c:v>1385.311242358041</c:v>
                </c:pt>
                <c:pt idx="452">
                  <c:v>1387.5859734620769</c:v>
                </c:pt>
                <c:pt idx="453">
                  <c:v>1388.2683927932878</c:v>
                </c:pt>
                <c:pt idx="454">
                  <c:v>1389.6332314557096</c:v>
                </c:pt>
                <c:pt idx="455">
                  <c:v>1390.7705970077277</c:v>
                </c:pt>
                <c:pt idx="456">
                  <c:v>1391.9079625597458</c:v>
                </c:pt>
                <c:pt idx="457">
                  <c:v>1393.5002743325713</c:v>
                </c:pt>
                <c:pt idx="458">
                  <c:v>1394.6376398845894</c:v>
                </c:pt>
                <c:pt idx="459">
                  <c:v>1395.5475323262037</c:v>
                </c:pt>
                <c:pt idx="460">
                  <c:v>1396.2299516574146</c:v>
                </c:pt>
                <c:pt idx="461">
                  <c:v>1398.0497365406436</c:v>
                </c:pt>
                <c:pt idx="462">
                  <c:v>1398.5046827614508</c:v>
                </c:pt>
                <c:pt idx="463">
                  <c:v>1399.4145752030652</c:v>
                </c:pt>
                <c:pt idx="464">
                  <c:v>1400.3244676446798</c:v>
                </c:pt>
                <c:pt idx="465">
                  <c:v>1401.0068869758904</c:v>
                </c:pt>
                <c:pt idx="466">
                  <c:v>1401.9167794175053</c:v>
                </c:pt>
                <c:pt idx="467">
                  <c:v>1402.8266718591196</c:v>
                </c:pt>
                <c:pt idx="468">
                  <c:v>1404.1915105215412</c:v>
                </c:pt>
                <c:pt idx="469">
                  <c:v>1405.1014029631556</c:v>
                </c:pt>
                <c:pt idx="470">
                  <c:v>1406.4662416255776</c:v>
                </c:pt>
                <c:pt idx="471">
                  <c:v>1406.9211878463848</c:v>
                </c:pt>
                <c:pt idx="472">
                  <c:v>1407.376134067192</c:v>
                </c:pt>
                <c:pt idx="473">
                  <c:v>1407.6036071775957</c:v>
                </c:pt>
                <c:pt idx="474">
                  <c:v>1407.8310802879992</c:v>
                </c:pt>
                <c:pt idx="475">
                  <c:v>1408.5134996192101</c:v>
                </c:pt>
                <c:pt idx="476">
                  <c:v>1409.4233920608244</c:v>
                </c:pt>
                <c:pt idx="477">
                  <c:v>1409.8783382816316</c:v>
                </c:pt>
                <c:pt idx="478">
                  <c:v>1410.3332845024388</c:v>
                </c:pt>
                <c:pt idx="479">
                  <c:v>1411.9255962752643</c:v>
                </c:pt>
                <c:pt idx="480">
                  <c:v>1412.3805424960715</c:v>
                </c:pt>
                <c:pt idx="481">
                  <c:v>1413.0629618272824</c:v>
                </c:pt>
                <c:pt idx="482">
                  <c:v>1413.9728542688968</c:v>
                </c:pt>
                <c:pt idx="483">
                  <c:v>1415.3376929313188</c:v>
                </c:pt>
                <c:pt idx="484">
                  <c:v>1416.4750584833366</c:v>
                </c:pt>
                <c:pt idx="485">
                  <c:v>1417.6124240353547</c:v>
                </c:pt>
                <c:pt idx="486">
                  <c:v>1418.2948433665656</c:v>
                </c:pt>
                <c:pt idx="487">
                  <c:v>1418.9772626977765</c:v>
                </c:pt>
                <c:pt idx="488">
                  <c:v>1420.3421013601983</c:v>
                </c:pt>
                <c:pt idx="489">
                  <c:v>1421.2519938018127</c:v>
                </c:pt>
                <c:pt idx="490">
                  <c:v>1422.161886243427</c:v>
                </c:pt>
                <c:pt idx="491">
                  <c:v>1422.8443055746379</c:v>
                </c:pt>
                <c:pt idx="492">
                  <c:v>1423.5267249058488</c:v>
                </c:pt>
                <c:pt idx="493">
                  <c:v>1425.1190366786743</c:v>
                </c:pt>
                <c:pt idx="494">
                  <c:v>1426.4838753410959</c:v>
                </c:pt>
                <c:pt idx="495">
                  <c:v>1427.8487140035177</c:v>
                </c:pt>
                <c:pt idx="496">
                  <c:v>1428.9860795555358</c:v>
                </c:pt>
                <c:pt idx="497">
                  <c:v>1429.6684988867466</c:v>
                </c:pt>
                <c:pt idx="498">
                  <c:v>1430.3509182179575</c:v>
                </c:pt>
                <c:pt idx="499">
                  <c:v>1431.2608106595719</c:v>
                </c:pt>
                <c:pt idx="500">
                  <c:v>1432.1707031011863</c:v>
                </c:pt>
                <c:pt idx="501">
                  <c:v>1432.1707031011863</c:v>
                </c:pt>
                <c:pt idx="502">
                  <c:v>1432.3981762115902</c:v>
                </c:pt>
                <c:pt idx="503">
                  <c:v>1433.0805955428009</c:v>
                </c:pt>
                <c:pt idx="504">
                  <c:v>1434.217961094819</c:v>
                </c:pt>
                <c:pt idx="505">
                  <c:v>1436.2652190884514</c:v>
                </c:pt>
                <c:pt idx="506">
                  <c:v>1437.8575308612769</c:v>
                </c:pt>
                <c:pt idx="507">
                  <c:v>1439.4498426341022</c:v>
                </c:pt>
                <c:pt idx="508">
                  <c:v>1440.1322619653131</c:v>
                </c:pt>
                <c:pt idx="509">
                  <c:v>1443.5443586213673</c:v>
                </c:pt>
                <c:pt idx="510">
                  <c:v>1445.1366703941926</c:v>
                </c:pt>
                <c:pt idx="511">
                  <c:v>1446.0465628358072</c:v>
                </c:pt>
                <c:pt idx="512">
                  <c:v>1446.9564552774216</c:v>
                </c:pt>
                <c:pt idx="513">
                  <c:v>1447.8663477190362</c:v>
                </c:pt>
                <c:pt idx="514">
                  <c:v>1448.7762401606506</c:v>
                </c:pt>
                <c:pt idx="515">
                  <c:v>1449.003713271054</c:v>
                </c:pt>
                <c:pt idx="516">
                  <c:v>1449.2311863814577</c:v>
                </c:pt>
                <c:pt idx="517">
                  <c:v>1450.5960250438795</c:v>
                </c:pt>
                <c:pt idx="518">
                  <c:v>1451.5059174854941</c:v>
                </c:pt>
                <c:pt idx="519">
                  <c:v>1453.0982292583194</c:v>
                </c:pt>
                <c:pt idx="520">
                  <c:v>1453.3257023687229</c:v>
                </c:pt>
                <c:pt idx="521">
                  <c:v>1454.6905410311447</c:v>
                </c:pt>
                <c:pt idx="522">
                  <c:v>1456.2828528039699</c:v>
                </c:pt>
                <c:pt idx="523">
                  <c:v>1456.7377990247774</c:v>
                </c:pt>
                <c:pt idx="524">
                  <c:v>1457.6476914663917</c:v>
                </c:pt>
                <c:pt idx="525">
                  <c:v>1458.78505701841</c:v>
                </c:pt>
                <c:pt idx="526">
                  <c:v>1460.1498956808316</c:v>
                </c:pt>
                <c:pt idx="527">
                  <c:v>1461.9696805640604</c:v>
                </c:pt>
                <c:pt idx="528">
                  <c:v>1461.9696805640604</c:v>
                </c:pt>
                <c:pt idx="529">
                  <c:v>1465.836723440922</c:v>
                </c:pt>
                <c:pt idx="530">
                  <c:v>1467.4290352137475</c:v>
                </c:pt>
                <c:pt idx="531">
                  <c:v>1467.656508324151</c:v>
                </c:pt>
                <c:pt idx="532">
                  <c:v>1468.7938738761691</c:v>
                </c:pt>
                <c:pt idx="533">
                  <c:v>1469.0213469865728</c:v>
                </c:pt>
                <c:pt idx="534">
                  <c:v>1470.613658759398</c:v>
                </c:pt>
                <c:pt idx="535">
                  <c:v>1471.2960780906087</c:v>
                </c:pt>
                <c:pt idx="536">
                  <c:v>1472.8883898634342</c:v>
                </c:pt>
                <c:pt idx="537">
                  <c:v>1473.3433360842414</c:v>
                </c:pt>
                <c:pt idx="538">
                  <c:v>1474.7081747466632</c:v>
                </c:pt>
                <c:pt idx="539">
                  <c:v>1476.5279596298922</c:v>
                </c:pt>
                <c:pt idx="540">
                  <c:v>1478.5752176235246</c:v>
                </c:pt>
                <c:pt idx="541">
                  <c:v>1479.7125831755427</c:v>
                </c:pt>
                <c:pt idx="542">
                  <c:v>1481.7598411691754</c:v>
                </c:pt>
                <c:pt idx="543">
                  <c:v>1484.0345722732116</c:v>
                </c:pt>
                <c:pt idx="544">
                  <c:v>1485.1719378252299</c:v>
                </c:pt>
                <c:pt idx="545">
                  <c:v>1486.7642495980549</c:v>
                </c:pt>
                <c:pt idx="546">
                  <c:v>1488.8115075916876</c:v>
                </c:pt>
                <c:pt idx="547">
                  <c:v>1490.4038193645129</c:v>
                </c:pt>
                <c:pt idx="548">
                  <c:v>1492.2236042477418</c:v>
                </c:pt>
                <c:pt idx="549">
                  <c:v>1493.8159160205673</c:v>
                </c:pt>
                <c:pt idx="550">
                  <c:v>1495.4082277933926</c:v>
                </c:pt>
                <c:pt idx="551">
                  <c:v>1497.4554857870251</c:v>
                </c:pt>
                <c:pt idx="552">
                  <c:v>1499.275270670254</c:v>
                </c:pt>
                <c:pt idx="553">
                  <c:v>1501.095055553483</c:v>
                </c:pt>
                <c:pt idx="554">
                  <c:v>1502.2324211055013</c:v>
                </c:pt>
                <c:pt idx="555">
                  <c:v>1504.5071522095373</c:v>
                </c:pt>
                <c:pt idx="556">
                  <c:v>1507.4643026447843</c:v>
                </c:pt>
                <c:pt idx="557">
                  <c:v>1508.6016681968024</c:v>
                </c:pt>
                <c:pt idx="558">
                  <c:v>1511.7862917424532</c:v>
                </c:pt>
                <c:pt idx="559">
                  <c:v>1513.6060766256821</c:v>
                </c:pt>
                <c:pt idx="560">
                  <c:v>1515.1983883985076</c:v>
                </c:pt>
                <c:pt idx="561">
                  <c:v>1518.1555388337545</c:v>
                </c:pt>
                <c:pt idx="562">
                  <c:v>1521.3401623794052</c:v>
                </c:pt>
                <c:pt idx="563">
                  <c:v>1523.3874203730377</c:v>
                </c:pt>
                <c:pt idx="564">
                  <c:v>1524.7522590354595</c:v>
                </c:pt>
                <c:pt idx="565">
                  <c:v>1526.3445708082847</c:v>
                </c:pt>
                <c:pt idx="566">
                  <c:v>1527.7094094707063</c:v>
                </c:pt>
                <c:pt idx="567">
                  <c:v>1529.3017212435318</c:v>
                </c:pt>
                <c:pt idx="568">
                  <c:v>1530.8940330163571</c:v>
                </c:pt>
                <c:pt idx="569">
                  <c:v>1533.8511834516041</c:v>
                </c:pt>
                <c:pt idx="570">
                  <c:v>1535.4434952244294</c:v>
                </c:pt>
                <c:pt idx="571">
                  <c:v>1537.4907532180621</c:v>
                </c:pt>
                <c:pt idx="572">
                  <c:v>1539.5380112116945</c:v>
                </c:pt>
                <c:pt idx="573">
                  <c:v>1542.4951616469418</c:v>
                </c:pt>
                <c:pt idx="574">
                  <c:v>1544.7698927509778</c:v>
                </c:pt>
                <c:pt idx="575">
                  <c:v>1546.3622045238033</c:v>
                </c:pt>
                <c:pt idx="576">
                  <c:v>1548.6369356278394</c:v>
                </c:pt>
                <c:pt idx="577">
                  <c:v>1552.0490322838937</c:v>
                </c:pt>
                <c:pt idx="578">
                  <c:v>1554.3237633879298</c:v>
                </c:pt>
                <c:pt idx="579">
                  <c:v>1556.3710213815625</c:v>
                </c:pt>
                <c:pt idx="580">
                  <c:v>1558.418279375195</c:v>
                </c:pt>
                <c:pt idx="581">
                  <c:v>1560.4655373688277</c:v>
                </c:pt>
                <c:pt idx="582">
                  <c:v>1563.8776340248819</c:v>
                </c:pt>
                <c:pt idx="583">
                  <c:v>1566.1523651289181</c:v>
                </c:pt>
                <c:pt idx="584">
                  <c:v>1568.1996231225507</c:v>
                </c:pt>
                <c:pt idx="585">
                  <c:v>1570.9293004473941</c:v>
                </c:pt>
                <c:pt idx="586">
                  <c:v>1572.2941391098159</c:v>
                </c:pt>
                <c:pt idx="587">
                  <c:v>1573.6589777722374</c:v>
                </c:pt>
                <c:pt idx="588">
                  <c:v>1575.0238164346592</c:v>
                </c:pt>
                <c:pt idx="589">
                  <c:v>1576.8436013178882</c:v>
                </c:pt>
                <c:pt idx="590">
                  <c:v>1578.4359130907135</c:v>
                </c:pt>
                <c:pt idx="591">
                  <c:v>1580.2556979739425</c:v>
                </c:pt>
                <c:pt idx="592">
                  <c:v>1581.1655904155571</c:v>
                </c:pt>
                <c:pt idx="593">
                  <c:v>1583.6677946299967</c:v>
                </c:pt>
                <c:pt idx="594">
                  <c:v>1585.4875795132259</c:v>
                </c:pt>
                <c:pt idx="595">
                  <c:v>1587.9897837276656</c:v>
                </c:pt>
                <c:pt idx="596">
                  <c:v>1590.0370417212982</c:v>
                </c:pt>
                <c:pt idx="597">
                  <c:v>1591.856826604527</c:v>
                </c:pt>
                <c:pt idx="598">
                  <c:v>1592.9941921565451</c:v>
                </c:pt>
                <c:pt idx="599">
                  <c:v>1594.3590308189669</c:v>
                </c:pt>
                <c:pt idx="600">
                  <c:v>1595.7238694813886</c:v>
                </c:pt>
                <c:pt idx="601">
                  <c:v>1596.4062888125995</c:v>
                </c:pt>
                <c:pt idx="602">
                  <c:v>1597.5436543646174</c:v>
                </c:pt>
                <c:pt idx="603">
                  <c:v>1599.3634392478466</c:v>
                </c:pt>
                <c:pt idx="604">
                  <c:v>1601.1832241310753</c:v>
                </c:pt>
                <c:pt idx="605">
                  <c:v>1602.09311657269</c:v>
                </c:pt>
                <c:pt idx="606">
                  <c:v>1602.7755359039008</c:v>
                </c:pt>
                <c:pt idx="607">
                  <c:v>1604.5953207871298</c:v>
                </c:pt>
                <c:pt idx="608">
                  <c:v>1606.1876325599551</c:v>
                </c:pt>
                <c:pt idx="609">
                  <c:v>1607.3249981119732</c:v>
                </c:pt>
                <c:pt idx="610">
                  <c:v>1608.0074174431841</c:v>
                </c:pt>
                <c:pt idx="611">
                  <c:v>1608.9173098847984</c:v>
                </c:pt>
                <c:pt idx="612">
                  <c:v>1610.7370947680274</c:v>
                </c:pt>
                <c:pt idx="613">
                  <c:v>1611.8744603200457</c:v>
                </c:pt>
                <c:pt idx="614">
                  <c:v>1613.9217183136782</c:v>
                </c:pt>
                <c:pt idx="615">
                  <c:v>1614.8316107552926</c:v>
                </c:pt>
                <c:pt idx="616">
                  <c:v>1615.9689763073109</c:v>
                </c:pt>
                <c:pt idx="617">
                  <c:v>1617.7887611905396</c:v>
                </c:pt>
                <c:pt idx="618">
                  <c:v>1620.063492294576</c:v>
                </c:pt>
                <c:pt idx="619">
                  <c:v>1622.1107502882085</c:v>
                </c:pt>
                <c:pt idx="620">
                  <c:v>1623.47558895063</c:v>
                </c:pt>
                <c:pt idx="621">
                  <c:v>1624.3854813922446</c:v>
                </c:pt>
                <c:pt idx="622">
                  <c:v>1626.8876856066845</c:v>
                </c:pt>
                <c:pt idx="623">
                  <c:v>1628.4799973795098</c:v>
                </c:pt>
                <c:pt idx="624">
                  <c:v>1630.072309152335</c:v>
                </c:pt>
                <c:pt idx="625">
                  <c:v>1630.7547284835459</c:v>
                </c:pt>
                <c:pt idx="626">
                  <c:v>1630.9822015939496</c:v>
                </c:pt>
                <c:pt idx="627">
                  <c:v>1631.4371478147568</c:v>
                </c:pt>
                <c:pt idx="628">
                  <c:v>1632.3470402563712</c:v>
                </c:pt>
                <c:pt idx="629">
                  <c:v>1632.8019864771786</c:v>
                </c:pt>
                <c:pt idx="630">
                  <c:v>1633.9393520291967</c:v>
                </c:pt>
                <c:pt idx="631">
                  <c:v>1635.9866100228292</c:v>
                </c:pt>
                <c:pt idx="632">
                  <c:v>1637.1239755748472</c:v>
                </c:pt>
                <c:pt idx="633">
                  <c:v>1638.0338680164618</c:v>
                </c:pt>
                <c:pt idx="634">
                  <c:v>1639.6261797892871</c:v>
                </c:pt>
                <c:pt idx="635">
                  <c:v>1641.4459646725161</c:v>
                </c:pt>
                <c:pt idx="636">
                  <c:v>1642.128384003727</c:v>
                </c:pt>
                <c:pt idx="637">
                  <c:v>1643.0382764453414</c:v>
                </c:pt>
                <c:pt idx="638">
                  <c:v>1644.1756419973594</c:v>
                </c:pt>
                <c:pt idx="639">
                  <c:v>1644.6305882181666</c:v>
                </c:pt>
                <c:pt idx="640">
                  <c:v>1645.9954268805886</c:v>
                </c:pt>
                <c:pt idx="641">
                  <c:v>1646.4503731013958</c:v>
                </c:pt>
                <c:pt idx="642">
                  <c:v>1647.8152117638174</c:v>
                </c:pt>
                <c:pt idx="643">
                  <c:v>1649.1800504262389</c:v>
                </c:pt>
                <c:pt idx="644">
                  <c:v>1650.3174159782573</c:v>
                </c:pt>
                <c:pt idx="645">
                  <c:v>1651.2273084198719</c:v>
                </c:pt>
                <c:pt idx="646">
                  <c:v>1651.4547815302753</c:v>
                </c:pt>
                <c:pt idx="647">
                  <c:v>1652.3646739718897</c:v>
                </c:pt>
                <c:pt idx="648">
                  <c:v>1653.0470933031006</c:v>
                </c:pt>
                <c:pt idx="649">
                  <c:v>1653.956985744715</c:v>
                </c:pt>
                <c:pt idx="650">
                  <c:v>1654.8668781863296</c:v>
                </c:pt>
                <c:pt idx="651">
                  <c:v>1654.8668781863296</c:v>
                </c:pt>
                <c:pt idx="652">
                  <c:v>1656.9141361799623</c:v>
                </c:pt>
                <c:pt idx="653">
                  <c:v>1657.8240286215766</c:v>
                </c:pt>
                <c:pt idx="654">
                  <c:v>1658.5064479527873</c:v>
                </c:pt>
                <c:pt idx="655">
                  <c:v>1658.733921063191</c:v>
                </c:pt>
                <c:pt idx="656">
                  <c:v>1659.1888672839984</c:v>
                </c:pt>
                <c:pt idx="657">
                  <c:v>1659.8712866152093</c:v>
                </c:pt>
                <c:pt idx="658">
                  <c:v>1660.55370594642</c:v>
                </c:pt>
                <c:pt idx="659">
                  <c:v>1661.2361252776309</c:v>
                </c:pt>
                <c:pt idx="660">
                  <c:v>1661.9185446088418</c:v>
                </c:pt>
                <c:pt idx="661">
                  <c:v>1662.1460177192453</c:v>
                </c:pt>
                <c:pt idx="662">
                  <c:v>1662.1460177192453</c:v>
                </c:pt>
                <c:pt idx="663">
                  <c:v>1662.8284370504562</c:v>
                </c:pt>
                <c:pt idx="664">
                  <c:v>1663.7383294920708</c:v>
                </c:pt>
                <c:pt idx="665">
                  <c:v>1663.7383294920708</c:v>
                </c:pt>
                <c:pt idx="666">
                  <c:v>1663.7383294920708</c:v>
                </c:pt>
                <c:pt idx="667">
                  <c:v>1663.9658026024745</c:v>
                </c:pt>
                <c:pt idx="668">
                  <c:v>1663.9658026024745</c:v>
                </c:pt>
                <c:pt idx="669">
                  <c:v>1663.9658026024745</c:v>
                </c:pt>
                <c:pt idx="670">
                  <c:v>1663.9658026024745</c:v>
                </c:pt>
                <c:pt idx="671">
                  <c:v>1663.9658026024745</c:v>
                </c:pt>
                <c:pt idx="672">
                  <c:v>1665.1031681544926</c:v>
                </c:pt>
                <c:pt idx="673">
                  <c:v>1665.330641264896</c:v>
                </c:pt>
                <c:pt idx="674">
                  <c:v>1665.5581143752997</c:v>
                </c:pt>
                <c:pt idx="675">
                  <c:v>1666.2405337065104</c:v>
                </c:pt>
                <c:pt idx="676">
                  <c:v>1667.150426148125</c:v>
                </c:pt>
                <c:pt idx="677">
                  <c:v>1668.5152648105468</c:v>
                </c:pt>
                <c:pt idx="678">
                  <c:v>1669.1976841417577</c:v>
                </c:pt>
                <c:pt idx="679">
                  <c:v>1669.1976841417577</c:v>
                </c:pt>
                <c:pt idx="680">
                  <c:v>1669.1976841417577</c:v>
                </c:pt>
                <c:pt idx="681">
                  <c:v>1669.8801034729684</c:v>
                </c:pt>
                <c:pt idx="682">
                  <c:v>1669.8801034729684</c:v>
                </c:pt>
                <c:pt idx="683">
                  <c:v>1670.3350496937758</c:v>
                </c:pt>
                <c:pt idx="684">
                  <c:v>1671.0174690249864</c:v>
                </c:pt>
                <c:pt idx="685">
                  <c:v>1671.4724152457936</c:v>
                </c:pt>
                <c:pt idx="686">
                  <c:v>1671.6998883561973</c:v>
                </c:pt>
                <c:pt idx="687">
                  <c:v>1671.9273614666008</c:v>
                </c:pt>
                <c:pt idx="688">
                  <c:v>1671.9273614666008</c:v>
                </c:pt>
                <c:pt idx="689">
                  <c:v>1671.9273614666008</c:v>
                </c:pt>
                <c:pt idx="690">
                  <c:v>1672.6097807978119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F5F-4E07-9CF7-287B372067CA}"/>
            </c:ext>
          </c:extLst>
        </c:ser>
        <c:ser>
          <c:idx val="13"/>
          <c:order val="13"/>
          <c:tx>
            <c:strRef>
              <c:f>'Mortalidad Grulac fin'!$A$42</c:f>
              <c:strCache>
                <c:ptCount val="1"/>
                <c:pt idx="0">
                  <c:v>Paraguay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fin'!$B$42:$ZP$42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0.13816839826211788</c:v>
                </c:pt>
                <c:pt idx="79">
                  <c:v>0.13816839826211788</c:v>
                </c:pt>
                <c:pt idx="80">
                  <c:v>0.13816839826211788</c:v>
                </c:pt>
                <c:pt idx="81">
                  <c:v>0.27633679652423576</c:v>
                </c:pt>
                <c:pt idx="82">
                  <c:v>0.27633679652423576</c:v>
                </c:pt>
                <c:pt idx="83">
                  <c:v>0.41450519478635367</c:v>
                </c:pt>
                <c:pt idx="84">
                  <c:v>0.41450519478635367</c:v>
                </c:pt>
                <c:pt idx="85">
                  <c:v>0.41450519478635367</c:v>
                </c:pt>
                <c:pt idx="86">
                  <c:v>0.41450519478635367</c:v>
                </c:pt>
                <c:pt idx="87">
                  <c:v>0.41450519478635367</c:v>
                </c:pt>
                <c:pt idx="88">
                  <c:v>0.41450519478635367</c:v>
                </c:pt>
                <c:pt idx="89">
                  <c:v>0.41450519478635367</c:v>
                </c:pt>
                <c:pt idx="90">
                  <c:v>0.41450519478635367</c:v>
                </c:pt>
                <c:pt idx="91">
                  <c:v>0.41450519478635367</c:v>
                </c:pt>
                <c:pt idx="92">
                  <c:v>0.41450519478635367</c:v>
                </c:pt>
                <c:pt idx="93">
                  <c:v>0.41450519478635367</c:v>
                </c:pt>
                <c:pt idx="94">
                  <c:v>0.41450519478635367</c:v>
                </c:pt>
                <c:pt idx="95">
                  <c:v>0.69084199131058943</c:v>
                </c:pt>
                <c:pt idx="96">
                  <c:v>0.69084199131058943</c:v>
                </c:pt>
                <c:pt idx="97">
                  <c:v>0.69084199131058943</c:v>
                </c:pt>
                <c:pt idx="98">
                  <c:v>0.69084199131058943</c:v>
                </c:pt>
                <c:pt idx="99">
                  <c:v>0.82901038957270734</c:v>
                </c:pt>
                <c:pt idx="100">
                  <c:v>0.82901038957270734</c:v>
                </c:pt>
                <c:pt idx="101">
                  <c:v>0.82901038957270734</c:v>
                </c:pt>
                <c:pt idx="102">
                  <c:v>0.82901038957270734</c:v>
                </c:pt>
                <c:pt idx="103">
                  <c:v>0.96717878783482514</c:v>
                </c:pt>
                <c:pt idx="104">
                  <c:v>1.105347186096943</c:v>
                </c:pt>
                <c:pt idx="105">
                  <c:v>1.105347186096943</c:v>
                </c:pt>
                <c:pt idx="106">
                  <c:v>1.105347186096943</c:v>
                </c:pt>
                <c:pt idx="107">
                  <c:v>1.105347186096943</c:v>
                </c:pt>
                <c:pt idx="108">
                  <c:v>1.105347186096943</c:v>
                </c:pt>
                <c:pt idx="109">
                  <c:v>1.105347186096943</c:v>
                </c:pt>
                <c:pt idx="110">
                  <c:v>1.105347186096943</c:v>
                </c:pt>
                <c:pt idx="111">
                  <c:v>1.2435155843590608</c:v>
                </c:pt>
                <c:pt idx="112">
                  <c:v>1.2435155843590608</c:v>
                </c:pt>
                <c:pt idx="113">
                  <c:v>1.2435155843590608</c:v>
                </c:pt>
                <c:pt idx="114">
                  <c:v>1.2435155843590608</c:v>
                </c:pt>
                <c:pt idx="115">
                  <c:v>1.2435155843590608</c:v>
                </c:pt>
                <c:pt idx="116">
                  <c:v>1.2435155843590608</c:v>
                </c:pt>
                <c:pt idx="117">
                  <c:v>1.2435155843590608</c:v>
                </c:pt>
                <c:pt idx="118">
                  <c:v>1.2435155843590608</c:v>
                </c:pt>
                <c:pt idx="119">
                  <c:v>1.2435155843590608</c:v>
                </c:pt>
                <c:pt idx="120">
                  <c:v>1.3816839826211789</c:v>
                </c:pt>
                <c:pt idx="121">
                  <c:v>1.3816839826211789</c:v>
                </c:pt>
                <c:pt idx="122">
                  <c:v>1.3816839826211789</c:v>
                </c:pt>
                <c:pt idx="123">
                  <c:v>1.3816839826211789</c:v>
                </c:pt>
                <c:pt idx="124">
                  <c:v>1.3816839826211789</c:v>
                </c:pt>
                <c:pt idx="125">
                  <c:v>1.3816839826211789</c:v>
                </c:pt>
                <c:pt idx="126">
                  <c:v>1.3816839826211789</c:v>
                </c:pt>
                <c:pt idx="127">
                  <c:v>1.3816839826211789</c:v>
                </c:pt>
                <c:pt idx="128">
                  <c:v>1.3816839826211789</c:v>
                </c:pt>
                <c:pt idx="129">
                  <c:v>1.3816839826211789</c:v>
                </c:pt>
                <c:pt idx="130">
                  <c:v>1.3816839826211789</c:v>
                </c:pt>
                <c:pt idx="131">
                  <c:v>1.3816839826211789</c:v>
                </c:pt>
                <c:pt idx="132">
                  <c:v>1.5198523808832967</c:v>
                </c:pt>
                <c:pt idx="133">
                  <c:v>1.5198523808832967</c:v>
                </c:pt>
                <c:pt idx="134">
                  <c:v>1.5198523808832967</c:v>
                </c:pt>
                <c:pt idx="135">
                  <c:v>1.5198523808832967</c:v>
                </c:pt>
                <c:pt idx="136">
                  <c:v>1.5198523808832967</c:v>
                </c:pt>
                <c:pt idx="137">
                  <c:v>1.5198523808832967</c:v>
                </c:pt>
                <c:pt idx="138">
                  <c:v>1.5198523808832967</c:v>
                </c:pt>
                <c:pt idx="139">
                  <c:v>1.5198523808832967</c:v>
                </c:pt>
                <c:pt idx="140">
                  <c:v>1.5198523808832967</c:v>
                </c:pt>
                <c:pt idx="141">
                  <c:v>1.5198523808832967</c:v>
                </c:pt>
                <c:pt idx="142">
                  <c:v>1.5198523808832967</c:v>
                </c:pt>
                <c:pt idx="143">
                  <c:v>1.5198523808832967</c:v>
                </c:pt>
                <c:pt idx="144">
                  <c:v>1.5198523808832967</c:v>
                </c:pt>
                <c:pt idx="145">
                  <c:v>1.5198523808832967</c:v>
                </c:pt>
                <c:pt idx="146">
                  <c:v>1.5198523808832967</c:v>
                </c:pt>
                <c:pt idx="147">
                  <c:v>1.5198523808832967</c:v>
                </c:pt>
                <c:pt idx="148">
                  <c:v>1.5198523808832967</c:v>
                </c:pt>
                <c:pt idx="149">
                  <c:v>1.5198523808832967</c:v>
                </c:pt>
                <c:pt idx="150">
                  <c:v>1.5198523808832967</c:v>
                </c:pt>
                <c:pt idx="151">
                  <c:v>1.5198523808832967</c:v>
                </c:pt>
                <c:pt idx="152">
                  <c:v>1.5198523808832967</c:v>
                </c:pt>
                <c:pt idx="153">
                  <c:v>1.5198523808832967</c:v>
                </c:pt>
                <c:pt idx="154">
                  <c:v>1.5198523808832967</c:v>
                </c:pt>
                <c:pt idx="155">
                  <c:v>1.5198523808832967</c:v>
                </c:pt>
                <c:pt idx="156">
                  <c:v>1.5198523808832967</c:v>
                </c:pt>
                <c:pt idx="157">
                  <c:v>1.5198523808832967</c:v>
                </c:pt>
                <c:pt idx="158">
                  <c:v>1.5198523808832967</c:v>
                </c:pt>
                <c:pt idx="159">
                  <c:v>1.5198523808832967</c:v>
                </c:pt>
                <c:pt idx="160">
                  <c:v>1.5198523808832967</c:v>
                </c:pt>
                <c:pt idx="161">
                  <c:v>1.5198523808832967</c:v>
                </c:pt>
                <c:pt idx="162">
                  <c:v>1.5198523808832967</c:v>
                </c:pt>
                <c:pt idx="163">
                  <c:v>1.5198523808832967</c:v>
                </c:pt>
                <c:pt idx="164">
                  <c:v>1.5198523808832967</c:v>
                </c:pt>
                <c:pt idx="165">
                  <c:v>1.6580207791454147</c:v>
                </c:pt>
                <c:pt idx="166">
                  <c:v>1.6580207791454147</c:v>
                </c:pt>
                <c:pt idx="167">
                  <c:v>1.7961891774075327</c:v>
                </c:pt>
                <c:pt idx="168">
                  <c:v>1.7961891774075327</c:v>
                </c:pt>
                <c:pt idx="169">
                  <c:v>1.7961891774075327</c:v>
                </c:pt>
                <c:pt idx="170">
                  <c:v>1.7961891774075327</c:v>
                </c:pt>
                <c:pt idx="171">
                  <c:v>1.7961891774075327</c:v>
                </c:pt>
                <c:pt idx="172">
                  <c:v>1.7961891774075327</c:v>
                </c:pt>
                <c:pt idx="173">
                  <c:v>1.7961891774075327</c:v>
                </c:pt>
                <c:pt idx="174">
                  <c:v>1.7961891774075327</c:v>
                </c:pt>
                <c:pt idx="175">
                  <c:v>1.7961891774075327</c:v>
                </c:pt>
                <c:pt idx="176">
                  <c:v>1.7961891774075327</c:v>
                </c:pt>
                <c:pt idx="177">
                  <c:v>1.7961891774075327</c:v>
                </c:pt>
                <c:pt idx="178">
                  <c:v>2.0725259739317683</c:v>
                </c:pt>
                <c:pt idx="179">
                  <c:v>2.0725259739317683</c:v>
                </c:pt>
                <c:pt idx="180">
                  <c:v>2.3488627704560039</c:v>
                </c:pt>
                <c:pt idx="181">
                  <c:v>2.6251995669802395</c:v>
                </c:pt>
                <c:pt idx="182">
                  <c:v>2.6251995669802395</c:v>
                </c:pt>
                <c:pt idx="183">
                  <c:v>2.6251995669802395</c:v>
                </c:pt>
                <c:pt idx="184">
                  <c:v>2.7633679652423577</c:v>
                </c:pt>
                <c:pt idx="185">
                  <c:v>2.7633679652423577</c:v>
                </c:pt>
                <c:pt idx="186">
                  <c:v>2.7633679652423577</c:v>
                </c:pt>
                <c:pt idx="187">
                  <c:v>2.7633679652423577</c:v>
                </c:pt>
                <c:pt idx="188">
                  <c:v>2.7633679652423577</c:v>
                </c:pt>
                <c:pt idx="189">
                  <c:v>2.7633679652423577</c:v>
                </c:pt>
                <c:pt idx="190">
                  <c:v>2.7633679652423577</c:v>
                </c:pt>
                <c:pt idx="191">
                  <c:v>2.7633679652423577</c:v>
                </c:pt>
                <c:pt idx="192">
                  <c:v>2.9015363635044755</c:v>
                </c:pt>
                <c:pt idx="193">
                  <c:v>3.4542099565529472</c:v>
                </c:pt>
                <c:pt idx="194">
                  <c:v>3.4542099565529472</c:v>
                </c:pt>
                <c:pt idx="195">
                  <c:v>3.4542099565529472</c:v>
                </c:pt>
                <c:pt idx="196">
                  <c:v>3.4542099565529472</c:v>
                </c:pt>
                <c:pt idx="197">
                  <c:v>3.7305467530771832</c:v>
                </c:pt>
                <c:pt idx="198">
                  <c:v>3.8687151513393006</c:v>
                </c:pt>
                <c:pt idx="199">
                  <c:v>4.0068835496014188</c:v>
                </c:pt>
                <c:pt idx="200">
                  <c:v>4.2832203461256544</c:v>
                </c:pt>
                <c:pt idx="201">
                  <c:v>4.55955714264989</c:v>
                </c:pt>
                <c:pt idx="202">
                  <c:v>4.8358939391741265</c:v>
                </c:pt>
                <c:pt idx="203">
                  <c:v>4.9740623374362434</c:v>
                </c:pt>
                <c:pt idx="204">
                  <c:v>4.9740623374362434</c:v>
                </c:pt>
                <c:pt idx="205">
                  <c:v>5.250399133960479</c:v>
                </c:pt>
                <c:pt idx="206">
                  <c:v>5.5267359304847155</c:v>
                </c:pt>
                <c:pt idx="207">
                  <c:v>5.6649043287468333</c:v>
                </c:pt>
                <c:pt idx="208">
                  <c:v>5.9412411252710688</c:v>
                </c:pt>
                <c:pt idx="209">
                  <c:v>6.2175779217953053</c:v>
                </c:pt>
                <c:pt idx="210">
                  <c:v>6.3557463200574231</c:v>
                </c:pt>
                <c:pt idx="211">
                  <c:v>6.4939147183195409</c:v>
                </c:pt>
                <c:pt idx="212">
                  <c:v>6.7702515148437765</c:v>
                </c:pt>
                <c:pt idx="213">
                  <c:v>7.1847567096301308</c:v>
                </c:pt>
                <c:pt idx="214">
                  <c:v>7.1847567096301308</c:v>
                </c:pt>
                <c:pt idx="215">
                  <c:v>7.5992619044164833</c:v>
                </c:pt>
                <c:pt idx="216">
                  <c:v>8.1519354974649545</c:v>
                </c:pt>
                <c:pt idx="217">
                  <c:v>8.4282722939891919</c:v>
                </c:pt>
                <c:pt idx="218">
                  <c:v>9.11911428529978</c:v>
                </c:pt>
                <c:pt idx="219">
                  <c:v>9.5336194800861342</c:v>
                </c:pt>
                <c:pt idx="220">
                  <c:v>9.9481246748724868</c:v>
                </c:pt>
                <c:pt idx="221">
                  <c:v>10.362629869658841</c:v>
                </c:pt>
                <c:pt idx="222">
                  <c:v>11.329808657493667</c:v>
                </c:pt>
                <c:pt idx="223">
                  <c:v>11.882482250542138</c:v>
                </c:pt>
                <c:pt idx="224">
                  <c:v>12.849661038376963</c:v>
                </c:pt>
                <c:pt idx="225">
                  <c:v>13.402334631425436</c:v>
                </c:pt>
                <c:pt idx="226">
                  <c:v>14.922187012308733</c:v>
                </c:pt>
                <c:pt idx="227">
                  <c:v>17.547386579288972</c:v>
                </c:pt>
                <c:pt idx="228">
                  <c:v>19.067238960172268</c:v>
                </c:pt>
                <c:pt idx="229">
                  <c:v>20.034417748007094</c:v>
                </c:pt>
                <c:pt idx="230">
                  <c:v>22.245112120200979</c:v>
                </c:pt>
                <c:pt idx="231">
                  <c:v>22.797785713249453</c:v>
                </c:pt>
                <c:pt idx="232">
                  <c:v>23.488627704560042</c:v>
                </c:pt>
                <c:pt idx="233">
                  <c:v>25.146648483705455</c:v>
                </c:pt>
                <c:pt idx="234">
                  <c:v>26.528332466326635</c:v>
                </c:pt>
                <c:pt idx="235">
                  <c:v>28.324521643734169</c:v>
                </c:pt>
                <c:pt idx="236">
                  <c:v>30.258879219403816</c:v>
                </c:pt>
                <c:pt idx="237">
                  <c:v>31.916899998549233</c:v>
                </c:pt>
                <c:pt idx="238">
                  <c:v>34.127594370743118</c:v>
                </c:pt>
                <c:pt idx="239">
                  <c:v>36.614625539461237</c:v>
                </c:pt>
                <c:pt idx="240">
                  <c:v>38.687151513393012</c:v>
                </c:pt>
                <c:pt idx="241">
                  <c:v>40.621509089062656</c:v>
                </c:pt>
                <c:pt idx="242">
                  <c:v>42.555866664732314</c:v>
                </c:pt>
                <c:pt idx="243">
                  <c:v>45.042897833450432</c:v>
                </c:pt>
                <c:pt idx="244">
                  <c:v>48.082602595217026</c:v>
                </c:pt>
                <c:pt idx="245">
                  <c:v>49.464286577838202</c:v>
                </c:pt>
                <c:pt idx="246">
                  <c:v>51.53681255176997</c:v>
                </c:pt>
                <c:pt idx="247">
                  <c:v>54.991022508322921</c:v>
                </c:pt>
                <c:pt idx="248">
                  <c:v>56.925380083992565</c:v>
                </c:pt>
                <c:pt idx="249">
                  <c:v>60.103253244021282</c:v>
                </c:pt>
                <c:pt idx="250">
                  <c:v>62.037610819690933</c:v>
                </c:pt>
                <c:pt idx="251">
                  <c:v>63.971968395360577</c:v>
                </c:pt>
                <c:pt idx="252">
                  <c:v>65.49182077624387</c:v>
                </c:pt>
                <c:pt idx="253">
                  <c:v>67.011673157127177</c:v>
                </c:pt>
                <c:pt idx="254">
                  <c:v>68.53152553801047</c:v>
                </c:pt>
                <c:pt idx="255">
                  <c:v>71.018556706728603</c:v>
                </c:pt>
                <c:pt idx="256">
                  <c:v>72.538409087611896</c:v>
                </c:pt>
                <c:pt idx="257">
                  <c:v>74.472766663281533</c:v>
                </c:pt>
                <c:pt idx="258">
                  <c:v>76.268955840689074</c:v>
                </c:pt>
                <c:pt idx="259">
                  <c:v>78.203313416358725</c:v>
                </c:pt>
                <c:pt idx="260">
                  <c:v>80.690344585076843</c:v>
                </c:pt>
                <c:pt idx="261">
                  <c:v>84.420891338154021</c:v>
                </c:pt>
                <c:pt idx="262">
                  <c:v>87.87510129470698</c:v>
                </c:pt>
                <c:pt idx="263">
                  <c:v>91.05297445473569</c:v>
                </c:pt>
                <c:pt idx="264">
                  <c:v>93.401837225191684</c:v>
                </c:pt>
                <c:pt idx="265">
                  <c:v>97.40872077479311</c:v>
                </c:pt>
                <c:pt idx="266">
                  <c:v>100.44842553655971</c:v>
                </c:pt>
                <c:pt idx="267">
                  <c:v>102.65911990875358</c:v>
                </c:pt>
                <c:pt idx="268">
                  <c:v>105.14615107747171</c:v>
                </c:pt>
                <c:pt idx="269">
                  <c:v>108.04768744097619</c:v>
                </c:pt>
                <c:pt idx="270">
                  <c:v>110.94922380448067</c:v>
                </c:pt>
                <c:pt idx="271">
                  <c:v>113.02174977841243</c:v>
                </c:pt>
                <c:pt idx="272">
                  <c:v>116.19962293844114</c:v>
                </c:pt>
                <c:pt idx="273">
                  <c:v>118.41031731063502</c:v>
                </c:pt>
                <c:pt idx="274">
                  <c:v>120.06833808978044</c:v>
                </c:pt>
                <c:pt idx="275">
                  <c:v>122.96987445328492</c:v>
                </c:pt>
                <c:pt idx="276">
                  <c:v>126.14774761331363</c:v>
                </c:pt>
                <c:pt idx="277">
                  <c:v>128.35844198550751</c:v>
                </c:pt>
                <c:pt idx="278">
                  <c:v>130.84547315422563</c:v>
                </c:pt>
                <c:pt idx="279">
                  <c:v>133.47067272120586</c:v>
                </c:pt>
                <c:pt idx="280">
                  <c:v>136.64854588123458</c:v>
                </c:pt>
                <c:pt idx="281">
                  <c:v>139.82641904126328</c:v>
                </c:pt>
                <c:pt idx="282">
                  <c:v>144.38597618391319</c:v>
                </c:pt>
                <c:pt idx="283">
                  <c:v>147.14934414915555</c:v>
                </c:pt>
                <c:pt idx="284">
                  <c:v>148.80736492830098</c:v>
                </c:pt>
                <c:pt idx="285">
                  <c:v>151.43256449528121</c:v>
                </c:pt>
                <c:pt idx="286">
                  <c:v>153.09058527442662</c:v>
                </c:pt>
                <c:pt idx="287">
                  <c:v>156.26845843445534</c:v>
                </c:pt>
                <c:pt idx="288">
                  <c:v>158.89365800143557</c:v>
                </c:pt>
                <c:pt idx="289">
                  <c:v>161.10435237362947</c:v>
                </c:pt>
                <c:pt idx="290">
                  <c:v>162.90054155103698</c:v>
                </c:pt>
                <c:pt idx="291">
                  <c:v>164.14405713539605</c:v>
                </c:pt>
                <c:pt idx="292">
                  <c:v>166.76925670237628</c:v>
                </c:pt>
                <c:pt idx="293">
                  <c:v>170.08529826066712</c:v>
                </c:pt>
                <c:pt idx="294">
                  <c:v>172.71049782764737</c:v>
                </c:pt>
                <c:pt idx="295">
                  <c:v>175.05936059810335</c:v>
                </c:pt>
                <c:pt idx="296">
                  <c:v>176.57921297898667</c:v>
                </c:pt>
                <c:pt idx="297">
                  <c:v>178.65173895291844</c:v>
                </c:pt>
                <c:pt idx="298">
                  <c:v>180.86243332511231</c:v>
                </c:pt>
                <c:pt idx="299">
                  <c:v>184.17847488340314</c:v>
                </c:pt>
                <c:pt idx="300">
                  <c:v>186.11283245907279</c:v>
                </c:pt>
                <c:pt idx="301">
                  <c:v>187.77085323821819</c:v>
                </c:pt>
                <c:pt idx="302">
                  <c:v>189.70521081388785</c:v>
                </c:pt>
                <c:pt idx="303">
                  <c:v>191.63956838955752</c:v>
                </c:pt>
                <c:pt idx="304">
                  <c:v>193.9884311600135</c:v>
                </c:pt>
                <c:pt idx="305">
                  <c:v>195.92278873568316</c:v>
                </c:pt>
                <c:pt idx="306">
                  <c:v>197.44264111656645</c:v>
                </c:pt>
                <c:pt idx="307">
                  <c:v>199.10066189571185</c:v>
                </c:pt>
                <c:pt idx="308">
                  <c:v>200.89685107311942</c:v>
                </c:pt>
                <c:pt idx="309">
                  <c:v>202.00219825921636</c:v>
                </c:pt>
                <c:pt idx="310">
                  <c:v>203.38388224183754</c:v>
                </c:pt>
                <c:pt idx="311">
                  <c:v>204.35106102967237</c:v>
                </c:pt>
                <c:pt idx="312">
                  <c:v>205.87091341055563</c:v>
                </c:pt>
                <c:pt idx="313">
                  <c:v>207.52893418970106</c:v>
                </c:pt>
                <c:pt idx="314">
                  <c:v>209.46329176537071</c:v>
                </c:pt>
                <c:pt idx="315">
                  <c:v>211.67398613756458</c:v>
                </c:pt>
                <c:pt idx="316">
                  <c:v>213.1938385184479</c:v>
                </c:pt>
                <c:pt idx="317">
                  <c:v>214.99002769585542</c:v>
                </c:pt>
                <c:pt idx="318">
                  <c:v>216.78621687326296</c:v>
                </c:pt>
                <c:pt idx="319">
                  <c:v>219.27324804198108</c:v>
                </c:pt>
                <c:pt idx="320">
                  <c:v>221.34577401591284</c:v>
                </c:pt>
                <c:pt idx="321">
                  <c:v>222.86562639679616</c:v>
                </c:pt>
                <c:pt idx="322">
                  <c:v>224.38547877767942</c:v>
                </c:pt>
                <c:pt idx="323">
                  <c:v>226.04349955682486</c:v>
                </c:pt>
                <c:pt idx="324">
                  <c:v>227.56335193770815</c:v>
                </c:pt>
                <c:pt idx="325">
                  <c:v>228.25419392901875</c:v>
                </c:pt>
                <c:pt idx="326">
                  <c:v>228.94503592032933</c:v>
                </c:pt>
                <c:pt idx="327">
                  <c:v>230.0503831064263</c:v>
                </c:pt>
                <c:pt idx="328">
                  <c:v>231.7084038855717</c:v>
                </c:pt>
                <c:pt idx="329">
                  <c:v>233.64276146124132</c:v>
                </c:pt>
                <c:pt idx="330">
                  <c:v>235.43895063864889</c:v>
                </c:pt>
                <c:pt idx="331">
                  <c:v>237.64964501084276</c:v>
                </c:pt>
                <c:pt idx="332">
                  <c:v>239.16949739172608</c:v>
                </c:pt>
                <c:pt idx="333">
                  <c:v>240.82751817087149</c:v>
                </c:pt>
                <c:pt idx="334">
                  <c:v>242.62370734827903</c:v>
                </c:pt>
                <c:pt idx="335">
                  <c:v>244.69623332221076</c:v>
                </c:pt>
                <c:pt idx="336">
                  <c:v>246.35425410135616</c:v>
                </c:pt>
                <c:pt idx="337">
                  <c:v>248.15044327876373</c:v>
                </c:pt>
                <c:pt idx="338">
                  <c:v>250.49930604921971</c:v>
                </c:pt>
                <c:pt idx="339">
                  <c:v>253.26267401446211</c:v>
                </c:pt>
                <c:pt idx="340">
                  <c:v>256.02604197970447</c:v>
                </c:pt>
                <c:pt idx="341">
                  <c:v>258.65124154668467</c:v>
                </c:pt>
                <c:pt idx="342">
                  <c:v>260.72376752061643</c:v>
                </c:pt>
                <c:pt idx="343">
                  <c:v>262.65812509628614</c:v>
                </c:pt>
                <c:pt idx="344">
                  <c:v>264.45431427369363</c:v>
                </c:pt>
                <c:pt idx="345">
                  <c:v>266.25050345110117</c:v>
                </c:pt>
                <c:pt idx="346">
                  <c:v>267.63218743372238</c:v>
                </c:pt>
                <c:pt idx="347">
                  <c:v>269.84288180591619</c:v>
                </c:pt>
                <c:pt idx="348">
                  <c:v>272.32991297463434</c:v>
                </c:pt>
                <c:pt idx="349">
                  <c:v>275.09328093987671</c:v>
                </c:pt>
                <c:pt idx="350">
                  <c:v>278.27115409990546</c:v>
                </c:pt>
                <c:pt idx="351">
                  <c:v>280.75818526862355</c:v>
                </c:pt>
                <c:pt idx="352">
                  <c:v>283.2452164373417</c:v>
                </c:pt>
                <c:pt idx="353">
                  <c:v>286.28492119910823</c:v>
                </c:pt>
                <c:pt idx="354">
                  <c:v>288.49561557130215</c:v>
                </c:pt>
                <c:pt idx="355">
                  <c:v>290.56814154523391</c:v>
                </c:pt>
                <c:pt idx="356">
                  <c:v>292.91700431568989</c:v>
                </c:pt>
                <c:pt idx="357">
                  <c:v>295.40403548440804</c:v>
                </c:pt>
                <c:pt idx="358">
                  <c:v>297.61472985660197</c:v>
                </c:pt>
                <c:pt idx="359">
                  <c:v>297.61472985660197</c:v>
                </c:pt>
                <c:pt idx="360">
                  <c:v>300.37809782184428</c:v>
                </c:pt>
                <c:pt idx="361">
                  <c:v>302.31245539751393</c:v>
                </c:pt>
                <c:pt idx="362">
                  <c:v>304.24681297318358</c:v>
                </c:pt>
                <c:pt idx="363">
                  <c:v>306.73384414190173</c:v>
                </c:pt>
                <c:pt idx="364">
                  <c:v>309.77354890366831</c:v>
                </c:pt>
                <c:pt idx="365">
                  <c:v>312.53691686891068</c:v>
                </c:pt>
                <c:pt idx="366">
                  <c:v>312.53691686891068</c:v>
                </c:pt>
                <c:pt idx="367">
                  <c:v>314.88577963936666</c:v>
                </c:pt>
                <c:pt idx="368">
                  <c:v>316.68196881677414</c:v>
                </c:pt>
                <c:pt idx="369">
                  <c:v>318.47815799418174</c:v>
                </c:pt>
                <c:pt idx="370">
                  <c:v>320.68885236637561</c:v>
                </c:pt>
                <c:pt idx="371">
                  <c:v>322.89954673856948</c:v>
                </c:pt>
                <c:pt idx="372">
                  <c:v>324.97207271250124</c:v>
                </c:pt>
                <c:pt idx="373">
                  <c:v>327.73544067774367</c:v>
                </c:pt>
                <c:pt idx="374">
                  <c:v>329.80796665167543</c:v>
                </c:pt>
                <c:pt idx="375">
                  <c:v>332.29499782039352</c:v>
                </c:pt>
                <c:pt idx="376">
                  <c:v>334.36752379432528</c:v>
                </c:pt>
                <c:pt idx="377">
                  <c:v>336.71638656478132</c:v>
                </c:pt>
                <c:pt idx="378">
                  <c:v>338.78891253871308</c:v>
                </c:pt>
                <c:pt idx="379">
                  <c:v>340.86143851264484</c:v>
                </c:pt>
                <c:pt idx="380">
                  <c:v>342.51945929179027</c:v>
                </c:pt>
                <c:pt idx="381">
                  <c:v>344.73015366398414</c:v>
                </c:pt>
                <c:pt idx="382">
                  <c:v>346.1118376466053</c:v>
                </c:pt>
                <c:pt idx="383">
                  <c:v>347.90802682401284</c:v>
                </c:pt>
                <c:pt idx="384">
                  <c:v>350.25688959446887</c:v>
                </c:pt>
                <c:pt idx="385">
                  <c:v>353.2965943562354</c:v>
                </c:pt>
                <c:pt idx="386">
                  <c:v>355.09278353364294</c:v>
                </c:pt>
                <c:pt idx="387">
                  <c:v>357.16530950757476</c:v>
                </c:pt>
                <c:pt idx="388">
                  <c:v>360.20501426934135</c:v>
                </c:pt>
                <c:pt idx="389">
                  <c:v>361.5866982519625</c:v>
                </c:pt>
                <c:pt idx="390">
                  <c:v>363.65922422589426</c:v>
                </c:pt>
                <c:pt idx="391">
                  <c:v>366.28442379287452</c:v>
                </c:pt>
                <c:pt idx="392">
                  <c:v>368.6332865633305</c:v>
                </c:pt>
                <c:pt idx="393">
                  <c:v>370.42947574073804</c:v>
                </c:pt>
                <c:pt idx="394">
                  <c:v>372.08749651988347</c:v>
                </c:pt>
                <c:pt idx="395">
                  <c:v>373.60734890076674</c:v>
                </c:pt>
                <c:pt idx="396">
                  <c:v>375.67987487469856</c:v>
                </c:pt>
                <c:pt idx="397">
                  <c:v>377.61423245036815</c:v>
                </c:pt>
                <c:pt idx="398">
                  <c:v>379.96309522082419</c:v>
                </c:pt>
                <c:pt idx="399">
                  <c:v>382.035621194756</c:v>
                </c:pt>
                <c:pt idx="400">
                  <c:v>383.9699787704256</c:v>
                </c:pt>
                <c:pt idx="401">
                  <c:v>385.62799954957103</c:v>
                </c:pt>
                <c:pt idx="402">
                  <c:v>387.83869392176496</c:v>
                </c:pt>
                <c:pt idx="403">
                  <c:v>390.46389348874516</c:v>
                </c:pt>
                <c:pt idx="404">
                  <c:v>393.22726145398747</c:v>
                </c:pt>
                <c:pt idx="405">
                  <c:v>395.43795582618139</c:v>
                </c:pt>
                <c:pt idx="406">
                  <c:v>397.37231340185105</c:v>
                </c:pt>
                <c:pt idx="407">
                  <c:v>399.44483937578281</c:v>
                </c:pt>
                <c:pt idx="408">
                  <c:v>401.24102855319035</c:v>
                </c:pt>
                <c:pt idx="409">
                  <c:v>403.45172292538427</c:v>
                </c:pt>
                <c:pt idx="410">
                  <c:v>405.66241729757809</c:v>
                </c:pt>
                <c:pt idx="411">
                  <c:v>408.01128006803407</c:v>
                </c:pt>
                <c:pt idx="412">
                  <c:v>410.49831123675222</c:v>
                </c:pt>
                <c:pt idx="413">
                  <c:v>413.26167920199464</c:v>
                </c:pt>
                <c:pt idx="414">
                  <c:v>415.61054197245062</c:v>
                </c:pt>
                <c:pt idx="415">
                  <c:v>418.09757314116871</c:v>
                </c:pt>
                <c:pt idx="416">
                  <c:v>420.72277270814897</c:v>
                </c:pt>
                <c:pt idx="417">
                  <c:v>423.48614067339133</c:v>
                </c:pt>
                <c:pt idx="418">
                  <c:v>425.55866664732309</c:v>
                </c:pt>
                <c:pt idx="419">
                  <c:v>428.46020301082757</c:v>
                </c:pt>
                <c:pt idx="420">
                  <c:v>430.94723417954572</c:v>
                </c:pt>
                <c:pt idx="421">
                  <c:v>433.15792855173953</c:v>
                </c:pt>
                <c:pt idx="422">
                  <c:v>435.50679132219562</c:v>
                </c:pt>
                <c:pt idx="423">
                  <c:v>437.57931729612739</c:v>
                </c:pt>
                <c:pt idx="424">
                  <c:v>439.51367487179698</c:v>
                </c:pt>
                <c:pt idx="425">
                  <c:v>441.86253764225302</c:v>
                </c:pt>
                <c:pt idx="426">
                  <c:v>444.62590560749538</c:v>
                </c:pt>
                <c:pt idx="427">
                  <c:v>447.5274419709998</c:v>
                </c:pt>
                <c:pt idx="428">
                  <c:v>449.87630474145584</c:v>
                </c:pt>
                <c:pt idx="429">
                  <c:v>452.91600950322243</c:v>
                </c:pt>
                <c:pt idx="430">
                  <c:v>455.1267038754163</c:v>
                </c:pt>
                <c:pt idx="431">
                  <c:v>458.44274543370716</c:v>
                </c:pt>
                <c:pt idx="432">
                  <c:v>461.89695539026013</c:v>
                </c:pt>
                <c:pt idx="433">
                  <c:v>464.24581816071611</c:v>
                </c:pt>
                <c:pt idx="434">
                  <c:v>467.9763649137933</c:v>
                </c:pt>
                <c:pt idx="435">
                  <c:v>471.29240647208411</c:v>
                </c:pt>
                <c:pt idx="436">
                  <c:v>474.74661642863703</c:v>
                </c:pt>
                <c:pt idx="437">
                  <c:v>477.50998439387945</c:v>
                </c:pt>
                <c:pt idx="438">
                  <c:v>480.27335235912176</c:v>
                </c:pt>
                <c:pt idx="439">
                  <c:v>485.9382566878686</c:v>
                </c:pt>
                <c:pt idx="440">
                  <c:v>491.05048742356695</c:v>
                </c:pt>
                <c:pt idx="441">
                  <c:v>495.74821296447902</c:v>
                </c:pt>
                <c:pt idx="442">
                  <c:v>500.16960170886671</c:v>
                </c:pt>
                <c:pt idx="443">
                  <c:v>505.97267443587566</c:v>
                </c:pt>
                <c:pt idx="444">
                  <c:v>510.53223157852563</c:v>
                </c:pt>
                <c:pt idx="445">
                  <c:v>515.3681255176997</c:v>
                </c:pt>
                <c:pt idx="446">
                  <c:v>520.75669304992232</c:v>
                </c:pt>
                <c:pt idx="447">
                  <c:v>527.52694456476604</c:v>
                </c:pt>
                <c:pt idx="448">
                  <c:v>534.5735328761341</c:v>
                </c:pt>
                <c:pt idx="449">
                  <c:v>540.23843720488094</c:v>
                </c:pt>
                <c:pt idx="450">
                  <c:v>546.87052032146266</c:v>
                </c:pt>
                <c:pt idx="451">
                  <c:v>553.08809824325795</c:v>
                </c:pt>
                <c:pt idx="452">
                  <c:v>561.37820213898499</c:v>
                </c:pt>
                <c:pt idx="453">
                  <c:v>568.28662205209093</c:v>
                </c:pt>
                <c:pt idx="454">
                  <c:v>574.91870516867243</c:v>
                </c:pt>
                <c:pt idx="455">
                  <c:v>581.13628309046783</c:v>
                </c:pt>
                <c:pt idx="456">
                  <c:v>587.21569261400111</c:v>
                </c:pt>
                <c:pt idx="457">
                  <c:v>593.29510213753417</c:v>
                </c:pt>
                <c:pt idx="458">
                  <c:v>600.20352205064012</c:v>
                </c:pt>
                <c:pt idx="459">
                  <c:v>607.8027839550565</c:v>
                </c:pt>
                <c:pt idx="460">
                  <c:v>616.64556144383221</c:v>
                </c:pt>
                <c:pt idx="461">
                  <c:v>624.79749694129714</c:v>
                </c:pt>
                <c:pt idx="462">
                  <c:v>633.36393763354829</c:v>
                </c:pt>
                <c:pt idx="463">
                  <c:v>641.65404152927545</c:v>
                </c:pt>
                <c:pt idx="464">
                  <c:v>649.11513503542983</c:v>
                </c:pt>
                <c:pt idx="465">
                  <c:v>656.16172334679788</c:v>
                </c:pt>
                <c:pt idx="466">
                  <c:v>666.93885841124313</c:v>
                </c:pt>
                <c:pt idx="467">
                  <c:v>675.50529910349428</c:v>
                </c:pt>
                <c:pt idx="468">
                  <c:v>687.80228654882285</c:v>
                </c:pt>
                <c:pt idx="469">
                  <c:v>696.36872724107411</c:v>
                </c:pt>
                <c:pt idx="470">
                  <c:v>706.04051511942237</c:v>
                </c:pt>
                <c:pt idx="471">
                  <c:v>715.29779780298429</c:v>
                </c:pt>
                <c:pt idx="472">
                  <c:v>725.52225927438099</c:v>
                </c:pt>
                <c:pt idx="473">
                  <c:v>734.08869996663236</c:v>
                </c:pt>
                <c:pt idx="474">
                  <c:v>743.89865624324273</c:v>
                </c:pt>
                <c:pt idx="475">
                  <c:v>755.78113849378485</c:v>
                </c:pt>
                <c:pt idx="476">
                  <c:v>768.35446273563753</c:v>
                </c:pt>
                <c:pt idx="477">
                  <c:v>778.30258741051</c:v>
                </c:pt>
                <c:pt idx="478">
                  <c:v>789.6323960680038</c:v>
                </c:pt>
                <c:pt idx="479">
                  <c:v>801.65304671680803</c:v>
                </c:pt>
                <c:pt idx="480">
                  <c:v>815.19354974649548</c:v>
                </c:pt>
                <c:pt idx="481">
                  <c:v>829.28672636923147</c:v>
                </c:pt>
                <c:pt idx="482">
                  <c:v>841.99821900934637</c:v>
                </c:pt>
                <c:pt idx="483">
                  <c:v>856.09139563208248</c:v>
                </c:pt>
                <c:pt idx="484">
                  <c:v>870.73724584786692</c:v>
                </c:pt>
                <c:pt idx="485">
                  <c:v>882.20522290362271</c:v>
                </c:pt>
                <c:pt idx="486">
                  <c:v>894.7785471454755</c:v>
                </c:pt>
                <c:pt idx="487">
                  <c:v>908.04271337863884</c:v>
                </c:pt>
                <c:pt idx="488">
                  <c:v>919.2343536378703</c:v>
                </c:pt>
                <c:pt idx="489">
                  <c:v>928.76797311795633</c:v>
                </c:pt>
                <c:pt idx="490">
                  <c:v>939.26877138587747</c:v>
                </c:pt>
                <c:pt idx="491">
                  <c:v>951.01308523815737</c:v>
                </c:pt>
                <c:pt idx="492">
                  <c:v>963.58640948001016</c:v>
                </c:pt>
                <c:pt idx="493">
                  <c:v>974.08720774793107</c:v>
                </c:pt>
                <c:pt idx="494">
                  <c:v>985.14067960890065</c:v>
                </c:pt>
                <c:pt idx="495">
                  <c:v>996.0559830716079</c:v>
                </c:pt>
                <c:pt idx="496">
                  <c:v>1006.4186129412668</c:v>
                </c:pt>
                <c:pt idx="497">
                  <c:v>1016.6430744126633</c:v>
                </c:pt>
                <c:pt idx="498">
                  <c:v>1026.1766938927497</c:v>
                </c:pt>
                <c:pt idx="499">
                  <c:v>1033.775955797166</c:v>
                </c:pt>
                <c:pt idx="500">
                  <c:v>1040.9607125067962</c:v>
                </c:pt>
                <c:pt idx="501">
                  <c:v>1049.5271531990475</c:v>
                </c:pt>
                <c:pt idx="502">
                  <c:v>1062.7913194322107</c:v>
                </c:pt>
                <c:pt idx="503">
                  <c:v>1077.9898432410437</c:v>
                </c:pt>
                <c:pt idx="504">
                  <c:v>1093.4647038464011</c:v>
                </c:pt>
                <c:pt idx="505">
                  <c:v>1107.0052068760883</c:v>
                </c:pt>
                <c:pt idx="506">
                  <c:v>1121.2365518970867</c:v>
                </c:pt>
                <c:pt idx="507">
                  <c:v>1137.8167596885407</c:v>
                </c:pt>
                <c:pt idx="508">
                  <c:v>1155.0878094713055</c:v>
                </c:pt>
                <c:pt idx="509">
                  <c:v>1170.8390068731871</c:v>
                </c:pt>
                <c:pt idx="510">
                  <c:v>1187.0047094698548</c:v>
                </c:pt>
                <c:pt idx="511">
                  <c:v>1202.2032332786878</c:v>
                </c:pt>
                <c:pt idx="512">
                  <c:v>1215.8819047066374</c:v>
                </c:pt>
                <c:pt idx="513">
                  <c:v>1228.5933973467522</c:v>
                </c:pt>
                <c:pt idx="514">
                  <c:v>1241.7193951816535</c:v>
                </c:pt>
                <c:pt idx="515">
                  <c:v>1254.9835614148169</c:v>
                </c:pt>
                <c:pt idx="516">
                  <c:v>1269.214906435815</c:v>
                </c:pt>
                <c:pt idx="517">
                  <c:v>1283.9989250498616</c:v>
                </c:pt>
                <c:pt idx="518">
                  <c:v>1298.2302700708597</c:v>
                </c:pt>
                <c:pt idx="519">
                  <c:v>1312.3234466935958</c:v>
                </c:pt>
                <c:pt idx="520">
                  <c:v>1327.6601389006908</c:v>
                </c:pt>
                <c:pt idx="521">
                  <c:v>1345.6220306747659</c:v>
                </c:pt>
                <c:pt idx="522">
                  <c:v>1364.274764440152</c:v>
                </c:pt>
                <c:pt idx="523">
                  <c:v>1382.3748246124894</c:v>
                </c:pt>
                <c:pt idx="524">
                  <c:v>1401.7184003691859</c:v>
                </c:pt>
                <c:pt idx="525">
                  <c:v>1420.0947973380476</c:v>
                </c:pt>
                <c:pt idx="526">
                  <c:v>1438.6093627051714</c:v>
                </c:pt>
                <c:pt idx="527">
                  <c:v>1459.196454046227</c:v>
                </c:pt>
                <c:pt idx="528">
                  <c:v>1478.2636930063993</c:v>
                </c:pt>
                <c:pt idx="529">
                  <c:v>1496.9164267717854</c:v>
                </c:pt>
                <c:pt idx="530">
                  <c:v>1513.4966345632395</c:v>
                </c:pt>
                <c:pt idx="531">
                  <c:v>1529.3860003633829</c:v>
                </c:pt>
                <c:pt idx="532">
                  <c:v>1544.8608609687401</c:v>
                </c:pt>
                <c:pt idx="533">
                  <c:v>1560.4738899723595</c:v>
                </c:pt>
                <c:pt idx="534">
                  <c:v>1576.6395925690272</c:v>
                </c:pt>
                <c:pt idx="535">
                  <c:v>1591.8381163778602</c:v>
                </c:pt>
                <c:pt idx="536">
                  <c:v>1607.3129769832174</c:v>
                </c:pt>
                <c:pt idx="537">
                  <c:v>1622.5115007920504</c:v>
                </c:pt>
                <c:pt idx="538">
                  <c:v>1637.1573510078347</c:v>
                </c:pt>
                <c:pt idx="539">
                  <c:v>1654.2902323923374</c:v>
                </c:pt>
                <c:pt idx="540">
                  <c:v>1669.9032613959566</c:v>
                </c:pt>
                <c:pt idx="541">
                  <c:v>1687.72698477177</c:v>
                </c:pt>
                <c:pt idx="542">
                  <c:v>1708.4522445110877</c:v>
                </c:pt>
                <c:pt idx="543">
                  <c:v>1729.4538410469295</c:v>
                </c:pt>
                <c:pt idx="544">
                  <c:v>1746.5867224314322</c:v>
                </c:pt>
                <c:pt idx="545">
                  <c:v>1763.4432670194108</c:v>
                </c:pt>
                <c:pt idx="546">
                  <c:v>1781.6814955900102</c:v>
                </c:pt>
                <c:pt idx="547">
                  <c:v>1798.5380401779885</c:v>
                </c:pt>
                <c:pt idx="548">
                  <c:v>1813.7365639868215</c:v>
                </c:pt>
                <c:pt idx="549">
                  <c:v>1828.6587509991302</c:v>
                </c:pt>
                <c:pt idx="550">
                  <c:v>1843.9954432062254</c:v>
                </c:pt>
                <c:pt idx="551">
                  <c:v>1857.9504514306991</c:v>
                </c:pt>
                <c:pt idx="552">
                  <c:v>1872.5963016464837</c:v>
                </c:pt>
                <c:pt idx="553">
                  <c:v>1885.3077942865987</c:v>
                </c:pt>
                <c:pt idx="554">
                  <c:v>1896.9139397406166</c:v>
                </c:pt>
                <c:pt idx="555">
                  <c:v>1907.5529064067996</c:v>
                </c:pt>
                <c:pt idx="556">
                  <c:v>1915.9811787007886</c:v>
                </c:pt>
                <c:pt idx="557">
                  <c:v>1923.0277670121568</c:v>
                </c:pt>
                <c:pt idx="558">
                  <c:v>1929.3835133322143</c:v>
                </c:pt>
                <c:pt idx="559">
                  <c:v>1936.5682700418442</c:v>
                </c:pt>
                <c:pt idx="560">
                  <c:v>1943.4766899549502</c:v>
                </c:pt>
                <c:pt idx="561">
                  <c:v>1950.9377834611046</c:v>
                </c:pt>
                <c:pt idx="562">
                  <c:v>1958.9515505603074</c:v>
                </c:pt>
                <c:pt idx="563">
                  <c:v>1966.1363072699376</c:v>
                </c:pt>
                <c:pt idx="564">
                  <c:v>1974.1500743691402</c:v>
                </c:pt>
                <c:pt idx="565">
                  <c:v>1981.3348310787703</c:v>
                </c:pt>
                <c:pt idx="566">
                  <c:v>1988.7959245849249</c:v>
                </c:pt>
                <c:pt idx="567">
                  <c:v>1995.9806812945551</c:v>
                </c:pt>
                <c:pt idx="568">
                  <c:v>2003.5799431989713</c:v>
                </c:pt>
                <c:pt idx="569">
                  <c:v>2010.3501947138152</c:v>
                </c:pt>
                <c:pt idx="570">
                  <c:v>2016.2914358390865</c:v>
                </c:pt>
                <c:pt idx="571">
                  <c:v>2024.5815397348133</c:v>
                </c:pt>
                <c:pt idx="572">
                  <c:v>2031.213622851395</c:v>
                </c:pt>
                <c:pt idx="573">
                  <c:v>2039.2273899505981</c:v>
                </c:pt>
                <c:pt idx="574">
                  <c:v>2047.6556622445871</c:v>
                </c:pt>
                <c:pt idx="575">
                  <c:v>2055.393092547266</c:v>
                </c:pt>
                <c:pt idx="576">
                  <c:v>2062.7160176551579</c:v>
                </c:pt>
                <c:pt idx="577">
                  <c:v>2069.900774364788</c:v>
                </c:pt>
                <c:pt idx="578">
                  <c:v>2078.3290466587773</c:v>
                </c:pt>
                <c:pt idx="579">
                  <c:v>2084.4084561823106</c:v>
                </c:pt>
                <c:pt idx="580">
                  <c:v>2091.1787076971541</c:v>
                </c:pt>
                <c:pt idx="581">
                  <c:v>2096.2909384328523</c:v>
                </c:pt>
                <c:pt idx="582">
                  <c:v>2101.1268323720269</c:v>
                </c:pt>
                <c:pt idx="583">
                  <c:v>2105.4100527181522</c:v>
                </c:pt>
                <c:pt idx="584">
                  <c:v>2109.5551046660157</c:v>
                </c:pt>
                <c:pt idx="585">
                  <c:v>2113.0093146225686</c:v>
                </c:pt>
                <c:pt idx="586">
                  <c:v>2116.0490193843352</c:v>
                </c:pt>
                <c:pt idx="587">
                  <c:v>2119.6413977391503</c:v>
                </c:pt>
                <c:pt idx="588">
                  <c:v>2122.6811025009169</c:v>
                </c:pt>
                <c:pt idx="589">
                  <c:v>2125.4444704661591</c:v>
                </c:pt>
                <c:pt idx="590">
                  <c:v>2128.06967003314</c:v>
                </c:pt>
                <c:pt idx="591">
                  <c:v>2130.5567012018578</c:v>
                </c:pt>
                <c:pt idx="592">
                  <c:v>2133.1819007688382</c:v>
                </c:pt>
                <c:pt idx="593">
                  <c:v>2135.392595141032</c:v>
                </c:pt>
                <c:pt idx="594">
                  <c:v>2137.8796263097502</c:v>
                </c:pt>
                <c:pt idx="595">
                  <c:v>2140.5048258767306</c:v>
                </c:pt>
                <c:pt idx="596">
                  <c:v>2142.7155202489243</c:v>
                </c:pt>
                <c:pt idx="597">
                  <c:v>2145.4788882141665</c:v>
                </c:pt>
                <c:pt idx="598">
                  <c:v>2148.5185929759332</c:v>
                </c:pt>
                <c:pt idx="599">
                  <c:v>2151.4201293394376</c:v>
                </c:pt>
                <c:pt idx="600">
                  <c:v>2154.4598341012043</c:v>
                </c:pt>
                <c:pt idx="601">
                  <c:v>2157.2232020664469</c:v>
                </c:pt>
                <c:pt idx="602">
                  <c:v>2159.9865700316891</c:v>
                </c:pt>
                <c:pt idx="603">
                  <c:v>2162.7499379969313</c:v>
                </c:pt>
                <c:pt idx="604">
                  <c:v>2167.1713267413193</c:v>
                </c:pt>
                <c:pt idx="605">
                  <c:v>2168.9675159187263</c:v>
                </c:pt>
                <c:pt idx="606">
                  <c:v>2172.4217258752797</c:v>
                </c:pt>
                <c:pt idx="607">
                  <c:v>2175.0469254422596</c:v>
                </c:pt>
                <c:pt idx="608">
                  <c:v>2178.5011353988125</c:v>
                </c:pt>
                <c:pt idx="609">
                  <c:v>2180.9881665675307</c:v>
                </c:pt>
                <c:pt idx="610">
                  <c:v>2185.9622289049671</c:v>
                </c:pt>
                <c:pt idx="611">
                  <c:v>2191.9034700302382</c:v>
                </c:pt>
                <c:pt idx="612">
                  <c:v>2209.1745198130029</c:v>
                </c:pt>
                <c:pt idx="613">
                  <c:v>2210.0035302025758</c:v>
                </c:pt>
                <c:pt idx="614">
                  <c:v>2211.1088773886722</c:v>
                </c:pt>
                <c:pt idx="615">
                  <c:v>2211.7997193799829</c:v>
                </c:pt>
                <c:pt idx="616">
                  <c:v>2213.4577401591287</c:v>
                </c:pt>
                <c:pt idx="617">
                  <c:v>2214.5630873452255</c:v>
                </c:pt>
                <c:pt idx="618">
                  <c:v>2215.2539293365362</c:v>
                </c:pt>
                <c:pt idx="619">
                  <c:v>2224.0967068253112</c:v>
                </c:pt>
                <c:pt idx="620">
                  <c:v>2224.7875488166223</c:v>
                </c:pt>
                <c:pt idx="621">
                  <c:v>2225.754727604457</c:v>
                </c:pt>
                <c:pt idx="622">
                  <c:v>2226.4455695957677</c:v>
                </c:pt>
                <c:pt idx="623">
                  <c:v>2226.9982431888161</c:v>
                </c:pt>
                <c:pt idx="624">
                  <c:v>2227.2745799853401</c:v>
                </c:pt>
                <c:pt idx="625">
                  <c:v>2227.6890851801268</c:v>
                </c:pt>
                <c:pt idx="626">
                  <c:v>2228.103590374913</c:v>
                </c:pt>
                <c:pt idx="627">
                  <c:v>2228.3799271714374</c:v>
                </c:pt>
                <c:pt idx="628">
                  <c:v>2228.9326007644859</c:v>
                </c:pt>
                <c:pt idx="629">
                  <c:v>2229.4852743575343</c:v>
                </c:pt>
                <c:pt idx="630">
                  <c:v>2229.7616111540588</c:v>
                </c:pt>
                <c:pt idx="631">
                  <c:v>2229.8997795523205</c:v>
                </c:pt>
                <c:pt idx="632">
                  <c:v>2230.3142847471072</c:v>
                </c:pt>
                <c:pt idx="633">
                  <c:v>2230.3142847471072</c:v>
                </c:pt>
                <c:pt idx="634">
                  <c:v>2236.8081994654267</c:v>
                </c:pt>
                <c:pt idx="635">
                  <c:v>2237.0845362619507</c:v>
                </c:pt>
                <c:pt idx="636">
                  <c:v>2237.3608730584747</c:v>
                </c:pt>
                <c:pt idx="637">
                  <c:v>2237.6372098549991</c:v>
                </c:pt>
                <c:pt idx="638">
                  <c:v>2238.0517150497853</c:v>
                </c:pt>
                <c:pt idx="639">
                  <c:v>2238.3280518463098</c:v>
                </c:pt>
                <c:pt idx="640">
                  <c:v>2238.3280518463098</c:v>
                </c:pt>
                <c:pt idx="641">
                  <c:v>2238.466220244572</c:v>
                </c:pt>
                <c:pt idx="642">
                  <c:v>2238.742557041096</c:v>
                </c:pt>
                <c:pt idx="643">
                  <c:v>2238.8807254393582</c:v>
                </c:pt>
                <c:pt idx="644">
                  <c:v>2239.0188938376205</c:v>
                </c:pt>
                <c:pt idx="645">
                  <c:v>2239.0188938376205</c:v>
                </c:pt>
                <c:pt idx="646">
                  <c:v>2239.1570622358827</c:v>
                </c:pt>
                <c:pt idx="647">
                  <c:v>2239.1570622358827</c:v>
                </c:pt>
                <c:pt idx="648">
                  <c:v>2239.1570622358827</c:v>
                </c:pt>
                <c:pt idx="649">
                  <c:v>2239.2952306341449</c:v>
                </c:pt>
                <c:pt idx="650">
                  <c:v>2239.2952306341449</c:v>
                </c:pt>
                <c:pt idx="651">
                  <c:v>2239.2952306341449</c:v>
                </c:pt>
                <c:pt idx="652">
                  <c:v>2239.4333990324067</c:v>
                </c:pt>
                <c:pt idx="653">
                  <c:v>2239.5715674306689</c:v>
                </c:pt>
                <c:pt idx="654">
                  <c:v>2242.0585985993871</c:v>
                </c:pt>
                <c:pt idx="655">
                  <c:v>2242.1967669976493</c:v>
                </c:pt>
                <c:pt idx="656">
                  <c:v>2242.1967669976493</c:v>
                </c:pt>
                <c:pt idx="657">
                  <c:v>2242.1967669976493</c:v>
                </c:pt>
                <c:pt idx="658">
                  <c:v>2242.1967669976493</c:v>
                </c:pt>
                <c:pt idx="659">
                  <c:v>2242.3349353959111</c:v>
                </c:pt>
                <c:pt idx="660">
                  <c:v>2242.3349353959111</c:v>
                </c:pt>
                <c:pt idx="661">
                  <c:v>2242.4731037941733</c:v>
                </c:pt>
                <c:pt idx="662">
                  <c:v>2242.6112721924355</c:v>
                </c:pt>
                <c:pt idx="663">
                  <c:v>2242.7494405906978</c:v>
                </c:pt>
                <c:pt idx="664">
                  <c:v>2242.88760898896</c:v>
                </c:pt>
                <c:pt idx="665">
                  <c:v>2243.5784509802702</c:v>
                </c:pt>
                <c:pt idx="666">
                  <c:v>2244.2692929715809</c:v>
                </c:pt>
                <c:pt idx="667">
                  <c:v>2244.5456297681048</c:v>
                </c:pt>
                <c:pt idx="668">
                  <c:v>2244.6837981663671</c:v>
                </c:pt>
                <c:pt idx="669">
                  <c:v>2244.8219665646293</c:v>
                </c:pt>
                <c:pt idx="670">
                  <c:v>2245.0983033611537</c:v>
                </c:pt>
                <c:pt idx="671">
                  <c:v>2245.2364717594155</c:v>
                </c:pt>
                <c:pt idx="672">
                  <c:v>2246.0654821489884</c:v>
                </c:pt>
                <c:pt idx="673">
                  <c:v>2246.0654821489884</c:v>
                </c:pt>
                <c:pt idx="674">
                  <c:v>2246.3418189455128</c:v>
                </c:pt>
                <c:pt idx="675">
                  <c:v>2246.4799873437751</c:v>
                </c:pt>
                <c:pt idx="676">
                  <c:v>2247.032660936823</c:v>
                </c:pt>
                <c:pt idx="677">
                  <c:v>2247.4471661316093</c:v>
                </c:pt>
                <c:pt idx="678">
                  <c:v>2248.2761765211822</c:v>
                </c:pt>
                <c:pt idx="679">
                  <c:v>2248.2761765211822</c:v>
                </c:pt>
                <c:pt idx="680">
                  <c:v>2248.4143449194444</c:v>
                </c:pt>
                <c:pt idx="681">
                  <c:v>2256.8426172134332</c:v>
                </c:pt>
                <c:pt idx="682">
                  <c:v>2256.9807856116954</c:v>
                </c:pt>
                <c:pt idx="683">
                  <c:v>2257.2571224082199</c:v>
                </c:pt>
                <c:pt idx="684">
                  <c:v>2257.6716276030061</c:v>
                </c:pt>
                <c:pt idx="685">
                  <c:v>2257.9479643995305</c:v>
                </c:pt>
                <c:pt idx="686">
                  <c:v>2258.0861327977927</c:v>
                </c:pt>
                <c:pt idx="687">
                  <c:v>2258.9151431873656</c:v>
                </c:pt>
                <c:pt idx="688">
                  <c:v>2259.6059851786763</c:v>
                </c:pt>
                <c:pt idx="689">
                  <c:v>2259.7441535769381</c:v>
                </c:pt>
                <c:pt idx="690">
                  <c:v>2260.4349955682483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F5F-4E07-9CF7-287B372067CA}"/>
            </c:ext>
          </c:extLst>
        </c:ser>
        <c:ser>
          <c:idx val="14"/>
          <c:order val="14"/>
          <c:tx>
            <c:strRef>
              <c:f>'Mortalidad Grulac fin'!$A$43</c:f>
              <c:strCache>
                <c:ptCount val="1"/>
                <c:pt idx="0">
                  <c:v>Peru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fin'!$B$43:$ZP$43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2.9830991028776909E-2</c:v>
                </c:pt>
                <c:pt idx="64">
                  <c:v>2.9830991028776909E-2</c:v>
                </c:pt>
                <c:pt idx="65">
                  <c:v>2.9830991028776909E-2</c:v>
                </c:pt>
                <c:pt idx="66">
                  <c:v>2.9830991028776909E-2</c:v>
                </c:pt>
                <c:pt idx="67">
                  <c:v>5.9661982057553818E-2</c:v>
                </c:pt>
                <c:pt idx="68">
                  <c:v>5.9661982057553818E-2</c:v>
                </c:pt>
                <c:pt idx="69">
                  <c:v>5.9661982057553818E-2</c:v>
                </c:pt>
                <c:pt idx="70">
                  <c:v>5.9661982057553818E-2</c:v>
                </c:pt>
                <c:pt idx="71">
                  <c:v>8.9492973086330738E-2</c:v>
                </c:pt>
                <c:pt idx="72">
                  <c:v>8.9492973086330738E-2</c:v>
                </c:pt>
                <c:pt idx="73">
                  <c:v>8.9492973086330738E-2</c:v>
                </c:pt>
                <c:pt idx="74">
                  <c:v>0.14915495514388458</c:v>
                </c:pt>
                <c:pt idx="75">
                  <c:v>0.14915495514388458</c:v>
                </c:pt>
                <c:pt idx="76">
                  <c:v>0.2684789192589922</c:v>
                </c:pt>
                <c:pt idx="77">
                  <c:v>0.4474648654316537</c:v>
                </c:pt>
                <c:pt idx="78">
                  <c:v>0.59661982057553831</c:v>
                </c:pt>
                <c:pt idx="79">
                  <c:v>0.77560576674819981</c:v>
                </c:pt>
                <c:pt idx="80">
                  <c:v>0.8949297308633074</c:v>
                </c:pt>
                <c:pt idx="81">
                  <c:v>1.0142536949784151</c:v>
                </c:pt>
                <c:pt idx="82">
                  <c:v>1.1634086501222998</c:v>
                </c:pt>
                <c:pt idx="83">
                  <c:v>1.3423945962949611</c:v>
                </c:pt>
                <c:pt idx="84">
                  <c:v>1.7003664886402841</c:v>
                </c:pt>
                <c:pt idx="85">
                  <c:v>1.8793524348129456</c:v>
                </c:pt>
                <c:pt idx="86">
                  <c:v>2.1180003630431612</c:v>
                </c:pt>
                <c:pt idx="87">
                  <c:v>2.5654652284748143</c:v>
                </c:pt>
                <c:pt idx="88">
                  <c:v>2.8339441477338068</c:v>
                </c:pt>
                <c:pt idx="89">
                  <c:v>3.3709019862517913</c:v>
                </c:pt>
                <c:pt idx="90">
                  <c:v>4.1166767619712141</c:v>
                </c:pt>
                <c:pt idx="91">
                  <c:v>4.8027895556330833</c:v>
                </c:pt>
                <c:pt idx="92">
                  <c:v>5.4590713582661756</c:v>
                </c:pt>
                <c:pt idx="93">
                  <c:v>6.2346771250143744</c:v>
                </c:pt>
                <c:pt idx="94">
                  <c:v>7.6963956854244442</c:v>
                </c:pt>
                <c:pt idx="95">
                  <c:v>9.4564241561222815</c:v>
                </c:pt>
                <c:pt idx="96">
                  <c:v>10.739156770359688</c:v>
                </c:pt>
                <c:pt idx="97">
                  <c:v>12.618509205172634</c:v>
                </c:pt>
                <c:pt idx="98">
                  <c:v>14.050396774553926</c:v>
                </c:pt>
                <c:pt idx="99">
                  <c:v>16.973833895374064</c:v>
                </c:pt>
                <c:pt idx="100">
                  <c:v>19.390144168704996</c:v>
                </c:pt>
                <c:pt idx="101">
                  <c:v>22.462736244669017</c:v>
                </c:pt>
                <c:pt idx="102">
                  <c:v>25.237018410345268</c:v>
                </c:pt>
                <c:pt idx="103">
                  <c:v>28.399103459395622</c:v>
                </c:pt>
                <c:pt idx="104">
                  <c:v>31.650681481532306</c:v>
                </c:pt>
                <c:pt idx="105">
                  <c:v>35.797189234532297</c:v>
                </c:pt>
                <c:pt idx="106">
                  <c:v>39.764711041359625</c:v>
                </c:pt>
                <c:pt idx="107">
                  <c:v>44.448176632877598</c:v>
                </c:pt>
                <c:pt idx="108">
                  <c:v>48.564853394848818</c:v>
                </c:pt>
                <c:pt idx="109">
                  <c:v>53.278149977395564</c:v>
                </c:pt>
                <c:pt idx="110">
                  <c:v>59.363672147266058</c:v>
                </c:pt>
                <c:pt idx="111">
                  <c:v>65.59834927228043</c:v>
                </c:pt>
                <c:pt idx="112">
                  <c:v>72.131336307582572</c:v>
                </c:pt>
                <c:pt idx="113">
                  <c:v>79.469760100661702</c:v>
                </c:pt>
                <c:pt idx="114">
                  <c:v>86.808183893740804</c:v>
                </c:pt>
                <c:pt idx="115">
                  <c:v>95.399509310028577</c:v>
                </c:pt>
                <c:pt idx="116">
                  <c:v>104.05049670837387</c:v>
                </c:pt>
                <c:pt idx="117">
                  <c:v>113.14894897215083</c:v>
                </c:pt>
                <c:pt idx="118">
                  <c:v>122.486049164158</c:v>
                </c:pt>
                <c:pt idx="119">
                  <c:v>132.74791007805729</c:v>
                </c:pt>
                <c:pt idx="120">
                  <c:v>142.6517990996112</c:v>
                </c:pt>
                <c:pt idx="121">
                  <c:v>154.5543645200932</c:v>
                </c:pt>
                <c:pt idx="122">
                  <c:v>166.72540885983418</c:v>
                </c:pt>
                <c:pt idx="123">
                  <c:v>179.1052701367766</c:v>
                </c:pt>
                <c:pt idx="124">
                  <c:v>192.17124420738088</c:v>
                </c:pt>
                <c:pt idx="125">
                  <c:v>204.96873935872617</c:v>
                </c:pt>
                <c:pt idx="126">
                  <c:v>218.60150225887722</c:v>
                </c:pt>
                <c:pt idx="127">
                  <c:v>232.95020894371891</c:v>
                </c:pt>
                <c:pt idx="128">
                  <c:v>246.49347887078366</c:v>
                </c:pt>
                <c:pt idx="129">
                  <c:v>260.72286159151025</c:v>
                </c:pt>
                <c:pt idx="130">
                  <c:v>276.17531494441664</c:v>
                </c:pt>
                <c:pt idx="131">
                  <c:v>291.68743027938064</c:v>
                </c:pt>
                <c:pt idx="132">
                  <c:v>307.08022165022953</c:v>
                </c:pt>
                <c:pt idx="133">
                  <c:v>320.98146346963961</c:v>
                </c:pt>
                <c:pt idx="134">
                  <c:v>336.40408583151725</c:v>
                </c:pt>
                <c:pt idx="135">
                  <c:v>352.72163792425823</c:v>
                </c:pt>
                <c:pt idx="136">
                  <c:v>367.90561235790568</c:v>
                </c:pt>
                <c:pt idx="137">
                  <c:v>382.88076985435168</c:v>
                </c:pt>
                <c:pt idx="138">
                  <c:v>398.81051906371852</c:v>
                </c:pt>
                <c:pt idx="139">
                  <c:v>417.15657854641637</c:v>
                </c:pt>
                <c:pt idx="140">
                  <c:v>432.90734180961056</c:v>
                </c:pt>
                <c:pt idx="141">
                  <c:v>449.13540092926519</c:v>
                </c:pt>
                <c:pt idx="142">
                  <c:v>464.85633320143063</c:v>
                </c:pt>
                <c:pt idx="143">
                  <c:v>480.30878655433708</c:v>
                </c:pt>
                <c:pt idx="144">
                  <c:v>496.50701468296296</c:v>
                </c:pt>
                <c:pt idx="145">
                  <c:v>513.57034155142333</c:v>
                </c:pt>
                <c:pt idx="146">
                  <c:v>530.87231634811394</c:v>
                </c:pt>
                <c:pt idx="147">
                  <c:v>547.10037546776857</c:v>
                </c:pt>
                <c:pt idx="148">
                  <c:v>564.67082918371818</c:v>
                </c:pt>
                <c:pt idx="149">
                  <c:v>581.19719821366061</c:v>
                </c:pt>
                <c:pt idx="150">
                  <c:v>600.0802155348764</c:v>
                </c:pt>
                <c:pt idx="151">
                  <c:v>617.9489791611137</c:v>
                </c:pt>
                <c:pt idx="152">
                  <c:v>634.92281305648783</c:v>
                </c:pt>
                <c:pt idx="153">
                  <c:v>654.67092911753809</c:v>
                </c:pt>
                <c:pt idx="154">
                  <c:v>670.74983328204894</c:v>
                </c:pt>
                <c:pt idx="155">
                  <c:v>687.12704735684747</c:v>
                </c:pt>
                <c:pt idx="156">
                  <c:v>705.53276882160276</c:v>
                </c:pt>
                <c:pt idx="157">
                  <c:v>723.07339154652357</c:v>
                </c:pt>
                <c:pt idx="158">
                  <c:v>741.32995805613507</c:v>
                </c:pt>
                <c:pt idx="159">
                  <c:v>758.33362294253789</c:v>
                </c:pt>
                <c:pt idx="160">
                  <c:v>776.79900638935089</c:v>
                </c:pt>
                <c:pt idx="161">
                  <c:v>794.60810803353058</c:v>
                </c:pt>
                <c:pt idx="162">
                  <c:v>813.01382949828599</c:v>
                </c:pt>
                <c:pt idx="163">
                  <c:v>830.97208609760969</c:v>
                </c:pt>
                <c:pt idx="164">
                  <c:v>847.79676503783992</c:v>
                </c:pt>
                <c:pt idx="165">
                  <c:v>866.50079641288301</c:v>
                </c:pt>
                <c:pt idx="166">
                  <c:v>884.33972904809161</c:v>
                </c:pt>
                <c:pt idx="167">
                  <c:v>903.13325339622111</c:v>
                </c:pt>
                <c:pt idx="168">
                  <c:v>921.44948188788999</c:v>
                </c:pt>
                <c:pt idx="169">
                  <c:v>939.52706245132879</c:v>
                </c:pt>
                <c:pt idx="170">
                  <c:v>955.18833274143674</c:v>
                </c:pt>
                <c:pt idx="171">
                  <c:v>973.59405420619214</c:v>
                </c:pt>
                <c:pt idx="172">
                  <c:v>991.13467693111306</c:v>
                </c:pt>
                <c:pt idx="173">
                  <c:v>1007.3925670417963</c:v>
                </c:pt>
                <c:pt idx="174">
                  <c:v>1023.5311331883647</c:v>
                </c:pt>
                <c:pt idx="175">
                  <c:v>1040.0276712272782</c:v>
                </c:pt>
                <c:pt idx="176">
                  <c:v>1055.83809647253</c:v>
                </c:pt>
                <c:pt idx="177">
                  <c:v>1071.2905498254363</c:v>
                </c:pt>
                <c:pt idx="178">
                  <c:v>1087.0114820976021</c:v>
                </c:pt>
                <c:pt idx="179">
                  <c:v>1102.9710622979976</c:v>
                </c:pt>
                <c:pt idx="180">
                  <c:v>1119.0201354714795</c:v>
                </c:pt>
                <c:pt idx="181">
                  <c:v>1133.9057999948393</c:v>
                </c:pt>
                <c:pt idx="182">
                  <c:v>1150.521661997868</c:v>
                </c:pt>
                <c:pt idx="183">
                  <c:v>1166.4215802162059</c:v>
                </c:pt>
                <c:pt idx="184">
                  <c:v>1182.4109914076305</c:v>
                </c:pt>
                <c:pt idx="185">
                  <c:v>1199.3549943119758</c:v>
                </c:pt>
                <c:pt idx="186">
                  <c:v>1214.9566026200259</c:v>
                </c:pt>
                <c:pt idx="187">
                  <c:v>1232.3182393987743</c:v>
                </c:pt>
                <c:pt idx="188">
                  <c:v>1249.0235943748894</c:v>
                </c:pt>
                <c:pt idx="189">
                  <c:v>1265.2516534945441</c:v>
                </c:pt>
                <c:pt idx="190">
                  <c:v>1282.2851493719756</c:v>
                </c:pt>
                <c:pt idx="191">
                  <c:v>1297.8569266889972</c:v>
                </c:pt>
                <c:pt idx="192">
                  <c:v>1315.0992395036301</c:v>
                </c:pt>
                <c:pt idx="193">
                  <c:v>1332.4608762823784</c:v>
                </c:pt>
                <c:pt idx="194">
                  <c:v>1350.0909919803855</c:v>
                </c:pt>
                <c:pt idx="195">
                  <c:v>1367.929924615594</c:v>
                </c:pt>
                <c:pt idx="196">
                  <c:v>1385.7390262597739</c:v>
                </c:pt>
                <c:pt idx="197">
                  <c:v>1404.174578715558</c:v>
                </c:pt>
                <c:pt idx="198">
                  <c:v>1421.2379055840186</c:v>
                </c:pt>
                <c:pt idx="199">
                  <c:v>1439.1066692102559</c:v>
                </c:pt>
                <c:pt idx="200">
                  <c:v>1457.005263827522</c:v>
                </c:pt>
                <c:pt idx="201">
                  <c:v>1474.6652105165579</c:v>
                </c:pt>
                <c:pt idx="202">
                  <c:v>1493.4587348646874</c:v>
                </c:pt>
                <c:pt idx="203">
                  <c:v>1511.3871604729823</c:v>
                </c:pt>
                <c:pt idx="204">
                  <c:v>1529.8227129287666</c:v>
                </c:pt>
                <c:pt idx="205">
                  <c:v>1548.2880963755792</c:v>
                </c:pt>
                <c:pt idx="206">
                  <c:v>1565.6199021632988</c:v>
                </c:pt>
                <c:pt idx="207">
                  <c:v>1584.0256236280541</c:v>
                </c:pt>
                <c:pt idx="208">
                  <c:v>1602.6103310389819</c:v>
                </c:pt>
                <c:pt idx="209">
                  <c:v>1622.1794611538598</c:v>
                </c:pt>
                <c:pt idx="210">
                  <c:v>1640.5553516275863</c:v>
                </c:pt>
                <c:pt idx="211">
                  <c:v>1658.1258053435358</c:v>
                </c:pt>
                <c:pt idx="212">
                  <c:v>1676.1437239249171</c:v>
                </c:pt>
                <c:pt idx="213">
                  <c:v>1695.0565722371616</c:v>
                </c:pt>
                <c:pt idx="214">
                  <c:v>1715.0731672174711</c:v>
                </c:pt>
                <c:pt idx="215">
                  <c:v>1732.345311023133</c:v>
                </c:pt>
                <c:pt idx="216">
                  <c:v>1752.1232580752119</c:v>
                </c:pt>
                <c:pt idx="217">
                  <c:v>1771.7520501721472</c:v>
                </c:pt>
                <c:pt idx="218">
                  <c:v>1789.7401377624997</c:v>
                </c:pt>
                <c:pt idx="219">
                  <c:v>1808.5634931016577</c:v>
                </c:pt>
                <c:pt idx="220">
                  <c:v>1828.5204260999096</c:v>
                </c:pt>
                <c:pt idx="221">
                  <c:v>1848.0000632417009</c:v>
                </c:pt>
                <c:pt idx="222">
                  <c:v>1865.4511929935354</c:v>
                </c:pt>
                <c:pt idx="223">
                  <c:v>1884.4237032878375</c:v>
                </c:pt>
                <c:pt idx="224">
                  <c:v>1901.9643260127584</c:v>
                </c:pt>
                <c:pt idx="225">
                  <c:v>1920.5490334236865</c:v>
                </c:pt>
                <c:pt idx="226">
                  <c:v>1940.0883325475352</c:v>
                </c:pt>
                <c:pt idx="227">
                  <c:v>1959.5083077072688</c:v>
                </c:pt>
                <c:pt idx="228">
                  <c:v>1976.9594374591036</c:v>
                </c:pt>
                <c:pt idx="229">
                  <c:v>1993.3963135159599</c:v>
                </c:pt>
                <c:pt idx="230">
                  <c:v>2011.7125420076286</c:v>
                </c:pt>
                <c:pt idx="231">
                  <c:v>2028.8951928402041</c:v>
                </c:pt>
                <c:pt idx="232">
                  <c:v>2044.3178152020819</c:v>
                </c:pt>
                <c:pt idx="233">
                  <c:v>2059.4122966626428</c:v>
                </c:pt>
                <c:pt idx="234">
                  <c:v>2074.9542429886355</c:v>
                </c:pt>
                <c:pt idx="235">
                  <c:v>2090.3172033684559</c:v>
                </c:pt>
                <c:pt idx="236">
                  <c:v>2105.9784736585639</c:v>
                </c:pt>
                <c:pt idx="237">
                  <c:v>2121.3116030473548</c:v>
                </c:pt>
                <c:pt idx="238">
                  <c:v>2136.9728733374632</c:v>
                </c:pt>
                <c:pt idx="239">
                  <c:v>2150.2774953362973</c:v>
                </c:pt>
                <c:pt idx="240">
                  <c:v>2164.9245119314269</c:v>
                </c:pt>
                <c:pt idx="241">
                  <c:v>2179.4223735714122</c:v>
                </c:pt>
                <c:pt idx="242">
                  <c:v>2192.1900377317288</c:v>
                </c:pt>
                <c:pt idx="243">
                  <c:v>2203.6749692778085</c:v>
                </c:pt>
                <c:pt idx="244">
                  <c:v>2216.4426334381246</c:v>
                </c:pt>
                <c:pt idx="245">
                  <c:v>2227.6889170559734</c:v>
                </c:pt>
                <c:pt idx="246">
                  <c:v>2239.651144458513</c:v>
                </c:pt>
                <c:pt idx="247">
                  <c:v>2250.3903012288729</c:v>
                </c:pt>
                <c:pt idx="248">
                  <c:v>2261.3084439454051</c:v>
                </c:pt>
                <c:pt idx="249">
                  <c:v>2272.0774317067935</c:v>
                </c:pt>
                <c:pt idx="250">
                  <c:v>2282.6376025309805</c:v>
                </c:pt>
                <c:pt idx="251">
                  <c:v>2292.5713225435634</c:v>
                </c:pt>
                <c:pt idx="252">
                  <c:v>2302.1470706638006</c:v>
                </c:pt>
                <c:pt idx="253">
                  <c:v>2311.7824807660959</c:v>
                </c:pt>
                <c:pt idx="254">
                  <c:v>2320.8212710478151</c:v>
                </c:pt>
                <c:pt idx="255">
                  <c:v>2329.5915824102758</c:v>
                </c:pt>
                <c:pt idx="256">
                  <c:v>2338.2724007996499</c:v>
                </c:pt>
                <c:pt idx="257">
                  <c:v>2346.5952472966783</c:v>
                </c:pt>
                <c:pt idx="258">
                  <c:v>2355.1865727129662</c:v>
                </c:pt>
                <c:pt idx="259">
                  <c:v>2363.5690811920526</c:v>
                </c:pt>
                <c:pt idx="260">
                  <c:v>2371.325138859534</c:v>
                </c:pt>
                <c:pt idx="261">
                  <c:v>2378.872379589815</c:v>
                </c:pt>
                <c:pt idx="262">
                  <c:v>2386.2406343739226</c:v>
                </c:pt>
                <c:pt idx="263">
                  <c:v>2394.6828048350667</c:v>
                </c:pt>
                <c:pt idx="264">
                  <c:v>2401.872073673002</c:v>
                </c:pt>
                <c:pt idx="265">
                  <c:v>2408.8525255737354</c:v>
                </c:pt>
                <c:pt idx="266">
                  <c:v>2415.8329774744698</c:v>
                </c:pt>
                <c:pt idx="267">
                  <c:v>2422.455457482858</c:v>
                </c:pt>
                <c:pt idx="268">
                  <c:v>2428.8392895630163</c:v>
                </c:pt>
                <c:pt idx="269">
                  <c:v>2435.3722765983184</c:v>
                </c:pt>
                <c:pt idx="270">
                  <c:v>2442.2632355259661</c:v>
                </c:pt>
                <c:pt idx="271">
                  <c:v>2447.2151800367428</c:v>
                </c:pt>
                <c:pt idx="272">
                  <c:v>2453.1813782424979</c:v>
                </c:pt>
                <c:pt idx="273">
                  <c:v>2458.4316326635631</c:v>
                </c:pt>
                <c:pt idx="274">
                  <c:v>2463.2045912281674</c:v>
                </c:pt>
                <c:pt idx="275">
                  <c:v>2468.6636625864335</c:v>
                </c:pt>
                <c:pt idx="276">
                  <c:v>2473.4664521420664</c:v>
                </c:pt>
                <c:pt idx="277">
                  <c:v>2478.5675516079873</c:v>
                </c:pt>
                <c:pt idx="278">
                  <c:v>2484.0266229662534</c:v>
                </c:pt>
                <c:pt idx="279">
                  <c:v>2489.0083984680596</c:v>
                </c:pt>
                <c:pt idx="280">
                  <c:v>2494.2288218980952</c:v>
                </c:pt>
                <c:pt idx="281">
                  <c:v>2499.6282312743037</c:v>
                </c:pt>
                <c:pt idx="282">
                  <c:v>2504.1625419106781</c:v>
                </c:pt>
                <c:pt idx="283">
                  <c:v>2508.9056694842538</c:v>
                </c:pt>
                <c:pt idx="284">
                  <c:v>2513.4698111116563</c:v>
                </c:pt>
                <c:pt idx="285">
                  <c:v>2517.5268258915698</c:v>
                </c:pt>
                <c:pt idx="286">
                  <c:v>2521.971643554858</c:v>
                </c:pt>
                <c:pt idx="287">
                  <c:v>2526.4164612181453</c:v>
                </c:pt>
                <c:pt idx="288">
                  <c:v>2530.4734759980593</c:v>
                </c:pt>
                <c:pt idx="289">
                  <c:v>2534.4111668138576</c:v>
                </c:pt>
                <c:pt idx="290">
                  <c:v>2538.8261534861167</c:v>
                </c:pt>
                <c:pt idx="291">
                  <c:v>2542.6146893467712</c:v>
                </c:pt>
                <c:pt idx="292">
                  <c:v>2546.2540702522824</c:v>
                </c:pt>
                <c:pt idx="293">
                  <c:v>2550.5199019693973</c:v>
                </c:pt>
                <c:pt idx="294">
                  <c:v>2554.5769167493108</c:v>
                </c:pt>
                <c:pt idx="295">
                  <c:v>2558.3952836009944</c:v>
                </c:pt>
                <c:pt idx="296">
                  <c:v>2561.7661855872461</c:v>
                </c:pt>
                <c:pt idx="297">
                  <c:v>2565.226580546584</c:v>
                </c:pt>
                <c:pt idx="298">
                  <c:v>2568.3588346046058</c:v>
                </c:pt>
                <c:pt idx="299">
                  <c:v>2571.133116770282</c:v>
                </c:pt>
                <c:pt idx="300">
                  <c:v>2574.8321596578503</c:v>
                </c:pt>
                <c:pt idx="301">
                  <c:v>2578.1433996620444</c:v>
                </c:pt>
                <c:pt idx="302">
                  <c:v>2581.752949576527</c:v>
                </c:pt>
                <c:pt idx="303">
                  <c:v>2584.944865616606</c:v>
                </c:pt>
                <c:pt idx="304">
                  <c:v>2588.7334014772605</c:v>
                </c:pt>
                <c:pt idx="305">
                  <c:v>2591.5076836429366</c:v>
                </c:pt>
                <c:pt idx="306">
                  <c:v>2594.9084166202174</c:v>
                </c:pt>
                <c:pt idx="307">
                  <c:v>2598.0705016692677</c:v>
                </c:pt>
                <c:pt idx="308">
                  <c:v>2600.9939387900881</c:v>
                </c:pt>
                <c:pt idx="309">
                  <c:v>2604.7526436597136</c:v>
                </c:pt>
                <c:pt idx="310">
                  <c:v>2607.646249789505</c:v>
                </c:pt>
                <c:pt idx="311">
                  <c:v>2610.8381658295843</c:v>
                </c:pt>
                <c:pt idx="312">
                  <c:v>2613.5826170042319</c:v>
                </c:pt>
                <c:pt idx="313">
                  <c:v>2616.6850400712246</c:v>
                </c:pt>
                <c:pt idx="314">
                  <c:v>2619.9664490843898</c:v>
                </c:pt>
                <c:pt idx="315">
                  <c:v>2623.0688721513829</c:v>
                </c:pt>
                <c:pt idx="316">
                  <c:v>2625.8431543170586</c:v>
                </c:pt>
                <c:pt idx="317">
                  <c:v>2628.6770984647924</c:v>
                </c:pt>
                <c:pt idx="318">
                  <c:v>2632.3463103613326</c:v>
                </c:pt>
                <c:pt idx="319">
                  <c:v>2635.4189024372963</c:v>
                </c:pt>
                <c:pt idx="320">
                  <c:v>2637.4474098272531</c:v>
                </c:pt>
                <c:pt idx="321">
                  <c:v>2640.2216919929292</c:v>
                </c:pt>
                <c:pt idx="322">
                  <c:v>2643.2942840688934</c:v>
                </c:pt>
                <c:pt idx="323">
                  <c:v>2646.0387352435409</c:v>
                </c:pt>
                <c:pt idx="324">
                  <c:v>2648.4848765079005</c:v>
                </c:pt>
                <c:pt idx="325">
                  <c:v>2651.5574685838646</c:v>
                </c:pt>
                <c:pt idx="326">
                  <c:v>2654.6897226418864</c:v>
                </c:pt>
                <c:pt idx="327">
                  <c:v>2657.2850188613902</c:v>
                </c:pt>
                <c:pt idx="328">
                  <c:v>2660.2979489552963</c:v>
                </c:pt>
                <c:pt idx="329">
                  <c:v>2663.37054103126</c:v>
                </c:pt>
                <c:pt idx="330">
                  <c:v>2666.085161214879</c:v>
                </c:pt>
                <c:pt idx="331">
                  <c:v>2669.0980913087856</c:v>
                </c:pt>
                <c:pt idx="332">
                  <c:v>2671.6635565372603</c:v>
                </c:pt>
                <c:pt idx="333">
                  <c:v>2674.4378387029365</c:v>
                </c:pt>
                <c:pt idx="334">
                  <c:v>2676.9734729403826</c:v>
                </c:pt>
                <c:pt idx="335">
                  <c:v>2680.3145439356058</c:v>
                </c:pt>
                <c:pt idx="336">
                  <c:v>2683.3573050205409</c:v>
                </c:pt>
                <c:pt idx="337">
                  <c:v>2686.638714033706</c:v>
                </c:pt>
                <c:pt idx="338">
                  <c:v>2689.0550243070375</c:v>
                </c:pt>
                <c:pt idx="339">
                  <c:v>2692.1276163830012</c:v>
                </c:pt>
                <c:pt idx="340">
                  <c:v>2694.9018985486778</c:v>
                </c:pt>
                <c:pt idx="341">
                  <c:v>2698.0341526066991</c:v>
                </c:pt>
                <c:pt idx="342">
                  <c:v>2701.3155616198646</c:v>
                </c:pt>
                <c:pt idx="343">
                  <c:v>2704.0003508124546</c:v>
                </c:pt>
                <c:pt idx="344">
                  <c:v>2706.9834499153321</c:v>
                </c:pt>
                <c:pt idx="345">
                  <c:v>2710.0262110002677</c:v>
                </c:pt>
                <c:pt idx="346">
                  <c:v>2713.6357609147494</c:v>
                </c:pt>
                <c:pt idx="347">
                  <c:v>2717.2453108292311</c:v>
                </c:pt>
                <c:pt idx="348">
                  <c:v>2720.3775648872529</c:v>
                </c:pt>
                <c:pt idx="349">
                  <c:v>2723.9871148017351</c:v>
                </c:pt>
                <c:pt idx="350">
                  <c:v>2727.0000448956412</c:v>
                </c:pt>
                <c:pt idx="351">
                  <c:v>2730.2814539088072</c:v>
                </c:pt>
                <c:pt idx="352">
                  <c:v>2734.2191447246055</c:v>
                </c:pt>
                <c:pt idx="353">
                  <c:v>2737.739201666001</c:v>
                </c:pt>
                <c:pt idx="354">
                  <c:v>2741.6470614907712</c:v>
                </c:pt>
                <c:pt idx="355">
                  <c:v>2745.3461043783395</c:v>
                </c:pt>
                <c:pt idx="356">
                  <c:v>2748.9258233017922</c:v>
                </c:pt>
                <c:pt idx="357">
                  <c:v>2752.7143591624472</c:v>
                </c:pt>
                <c:pt idx="358">
                  <c:v>2756.5327260141307</c:v>
                </c:pt>
                <c:pt idx="359">
                  <c:v>2760.0527829555263</c:v>
                </c:pt>
                <c:pt idx="360">
                  <c:v>2763.7518258430946</c:v>
                </c:pt>
                <c:pt idx="361">
                  <c:v>2767.9579955781523</c:v>
                </c:pt>
                <c:pt idx="362">
                  <c:v>2771.9851793670373</c:v>
                </c:pt>
                <c:pt idx="363">
                  <c:v>2776.2510110841522</c:v>
                </c:pt>
                <c:pt idx="364">
                  <c:v>2780.0097159537781</c:v>
                </c:pt>
                <c:pt idx="365">
                  <c:v>2785.2003083927852</c:v>
                </c:pt>
                <c:pt idx="366">
                  <c:v>2790.0329289394472</c:v>
                </c:pt>
                <c:pt idx="367">
                  <c:v>2794.4180846206773</c:v>
                </c:pt>
                <c:pt idx="368">
                  <c:v>2800.2947898533466</c:v>
                </c:pt>
                <c:pt idx="369">
                  <c:v>2805.4555513013247</c:v>
                </c:pt>
                <c:pt idx="370">
                  <c:v>2811.7200594173678</c:v>
                </c:pt>
                <c:pt idx="371">
                  <c:v>2817.1492997846053</c:v>
                </c:pt>
                <c:pt idx="372">
                  <c:v>2822.4592161877276</c:v>
                </c:pt>
                <c:pt idx="373">
                  <c:v>2828.6640623217131</c:v>
                </c:pt>
                <c:pt idx="374">
                  <c:v>2835.5550212493608</c:v>
                </c:pt>
                <c:pt idx="375">
                  <c:v>2842.1178392756919</c:v>
                </c:pt>
                <c:pt idx="376">
                  <c:v>2849.7844039700872</c:v>
                </c:pt>
                <c:pt idx="377">
                  <c:v>2857.3614756913967</c:v>
                </c:pt>
                <c:pt idx="378">
                  <c:v>2864.6402375024181</c:v>
                </c:pt>
                <c:pt idx="379">
                  <c:v>2874.0966616585406</c:v>
                </c:pt>
                <c:pt idx="380">
                  <c:v>2882.3001841914543</c:v>
                </c:pt>
                <c:pt idx="381">
                  <c:v>2892.2040732130081</c:v>
                </c:pt>
                <c:pt idx="382">
                  <c:v>2902.6747510641085</c:v>
                </c:pt>
                <c:pt idx="383">
                  <c:v>2912.3698231484614</c:v>
                </c:pt>
                <c:pt idx="384">
                  <c:v>2924.1232336137991</c:v>
                </c:pt>
                <c:pt idx="385">
                  <c:v>2936.6224188548567</c:v>
                </c:pt>
                <c:pt idx="386">
                  <c:v>2948.3161673381373</c:v>
                </c:pt>
                <c:pt idx="387">
                  <c:v>2961.4716343818282</c:v>
                </c:pt>
                <c:pt idx="388">
                  <c:v>2974.7762563806623</c:v>
                </c:pt>
                <c:pt idx="389">
                  <c:v>2989.7215828860799</c:v>
                </c:pt>
                <c:pt idx="390">
                  <c:v>3003.7123176785763</c:v>
                </c:pt>
                <c:pt idx="391">
                  <c:v>3021.1037854483529</c:v>
                </c:pt>
                <c:pt idx="392">
                  <c:v>3036.2579288909715</c:v>
                </c:pt>
                <c:pt idx="393">
                  <c:v>3051.7998752169647</c:v>
                </c:pt>
                <c:pt idx="394">
                  <c:v>3068.3859062289644</c:v>
                </c:pt>
                <c:pt idx="395">
                  <c:v>3084.4051484114179</c:v>
                </c:pt>
                <c:pt idx="396">
                  <c:v>3101.1403343785614</c:v>
                </c:pt>
                <c:pt idx="397">
                  <c:v>3119.9636897177197</c:v>
                </c:pt>
                <c:pt idx="398">
                  <c:v>3138.1904252363029</c:v>
                </c:pt>
                <c:pt idx="399">
                  <c:v>3154.9256112034464</c:v>
                </c:pt>
                <c:pt idx="400">
                  <c:v>3171.8099521257341</c:v>
                </c:pt>
                <c:pt idx="401">
                  <c:v>3190.4841525097481</c:v>
                </c:pt>
                <c:pt idx="402">
                  <c:v>3209.7549727143382</c:v>
                </c:pt>
                <c:pt idx="403">
                  <c:v>3227.1464404841149</c:v>
                </c:pt>
                <c:pt idx="404">
                  <c:v>3246.6857396079645</c:v>
                </c:pt>
                <c:pt idx="405">
                  <c:v>3266.5233486421007</c:v>
                </c:pt>
                <c:pt idx="406">
                  <c:v>3286.8979155147554</c:v>
                </c:pt>
                <c:pt idx="407">
                  <c:v>3306.6162005847768</c:v>
                </c:pt>
                <c:pt idx="408">
                  <c:v>3327.0504294394891</c:v>
                </c:pt>
                <c:pt idx="409">
                  <c:v>3349.0657008187263</c:v>
                </c:pt>
                <c:pt idx="410">
                  <c:v>3369.2911127362372</c:v>
                </c:pt>
                <c:pt idx="411">
                  <c:v>3389.8148345640357</c:v>
                </c:pt>
                <c:pt idx="412">
                  <c:v>3410.1297394546332</c:v>
                </c:pt>
                <c:pt idx="413">
                  <c:v>3431.9361938966686</c:v>
                </c:pt>
                <c:pt idx="414">
                  <c:v>3453.2056905001864</c:v>
                </c:pt>
                <c:pt idx="415">
                  <c:v>3473.5802573728415</c:v>
                </c:pt>
                <c:pt idx="416">
                  <c:v>3494.9392469494455</c:v>
                </c:pt>
                <c:pt idx="417">
                  <c:v>3515.6121237323882</c:v>
                </c:pt>
                <c:pt idx="418">
                  <c:v>3536.6429724076756</c:v>
                </c:pt>
                <c:pt idx="419">
                  <c:v>3557.4948351367907</c:v>
                </c:pt>
                <c:pt idx="420">
                  <c:v>3576.884979305496</c:v>
                </c:pt>
                <c:pt idx="421">
                  <c:v>3597.0805602319779</c:v>
                </c:pt>
                <c:pt idx="422">
                  <c:v>3617.3059721494883</c:v>
                </c:pt>
                <c:pt idx="423">
                  <c:v>3637.5910460490568</c:v>
                </c:pt>
                <c:pt idx="424">
                  <c:v>3658.2340918409704</c:v>
                </c:pt>
                <c:pt idx="425">
                  <c:v>3678.1611938481933</c:v>
                </c:pt>
                <c:pt idx="426">
                  <c:v>3699.9974792812577</c:v>
                </c:pt>
                <c:pt idx="427">
                  <c:v>3720.461539126999</c:v>
                </c:pt>
                <c:pt idx="428">
                  <c:v>3741.6415427574307</c:v>
                </c:pt>
                <c:pt idx="429">
                  <c:v>3761.4493208005383</c:v>
                </c:pt>
                <c:pt idx="430">
                  <c:v>3781.316760825704</c:v>
                </c:pt>
                <c:pt idx="431">
                  <c:v>3800.1401161648619</c:v>
                </c:pt>
                <c:pt idx="432">
                  <c:v>3817.7702318628694</c:v>
                </c:pt>
                <c:pt idx="433">
                  <c:v>3837.6376718880347</c:v>
                </c:pt>
                <c:pt idx="434">
                  <c:v>3857.9824077696608</c:v>
                </c:pt>
                <c:pt idx="435">
                  <c:v>3876.5671151805886</c:v>
                </c:pt>
                <c:pt idx="436">
                  <c:v>3896.3450622326677</c:v>
                </c:pt>
                <c:pt idx="437">
                  <c:v>3914.9297696435956</c:v>
                </c:pt>
                <c:pt idx="438">
                  <c:v>3934.2005898481857</c:v>
                </c:pt>
                <c:pt idx="439">
                  <c:v>3953.292424106603</c:v>
                </c:pt>
                <c:pt idx="440">
                  <c:v>3973.3985120599982</c:v>
                </c:pt>
                <c:pt idx="441">
                  <c:v>3993.5344310044229</c:v>
                </c:pt>
                <c:pt idx="442">
                  <c:v>4013.4317020206176</c:v>
                </c:pt>
                <c:pt idx="443">
                  <c:v>4034.3730577228189</c:v>
                </c:pt>
                <c:pt idx="444">
                  <c:v>4054.1808357659261</c:v>
                </c:pt>
                <c:pt idx="445">
                  <c:v>4072.6760502037682</c:v>
                </c:pt>
                <c:pt idx="446">
                  <c:v>4092.3346732917316</c:v>
                </c:pt>
                <c:pt idx="447">
                  <c:v>4112.5302542182135</c:v>
                </c:pt>
                <c:pt idx="448">
                  <c:v>4133.7699198307027</c:v>
                </c:pt>
                <c:pt idx="449">
                  <c:v>4154.9499234611349</c:v>
                </c:pt>
                <c:pt idx="450">
                  <c:v>4175.2946593427605</c:v>
                </c:pt>
                <c:pt idx="451">
                  <c:v>4196.2956770270193</c:v>
                </c:pt>
                <c:pt idx="452">
                  <c:v>4219.0567231819768</c:v>
                </c:pt>
                <c:pt idx="453">
                  <c:v>4241.0719945612136</c:v>
                </c:pt>
                <c:pt idx="454">
                  <c:v>4261.7747023351849</c:v>
                </c:pt>
                <c:pt idx="455">
                  <c:v>4284.1181146157387</c:v>
                </c:pt>
                <c:pt idx="456">
                  <c:v>4306.3720339232068</c:v>
                </c:pt>
                <c:pt idx="457">
                  <c:v>4328.6856152127311</c:v>
                </c:pt>
                <c:pt idx="458">
                  <c:v>4350.760548574026</c:v>
                </c:pt>
                <c:pt idx="459">
                  <c:v>4372.9846368904655</c:v>
                </c:pt>
                <c:pt idx="460">
                  <c:v>4395.8351760185087</c:v>
                </c:pt>
                <c:pt idx="461">
                  <c:v>4419.5508138863861</c:v>
                </c:pt>
                <c:pt idx="462">
                  <c:v>4442.3715220234008</c:v>
                </c:pt>
                <c:pt idx="463">
                  <c:v>4464.6851033129251</c:v>
                </c:pt>
                <c:pt idx="464">
                  <c:v>4488.0129382974292</c:v>
                </c:pt>
                <c:pt idx="465">
                  <c:v>4512.9814777885158</c:v>
                </c:pt>
                <c:pt idx="466">
                  <c:v>4536.9357635846236</c:v>
                </c:pt>
                <c:pt idx="467">
                  <c:v>4561.1286973089609</c:v>
                </c:pt>
                <c:pt idx="468">
                  <c:v>4585.6199409435867</c:v>
                </c:pt>
                <c:pt idx="469">
                  <c:v>4610.409494488501</c:v>
                </c:pt>
                <c:pt idx="470">
                  <c:v>4633.6478364999184</c:v>
                </c:pt>
                <c:pt idx="471">
                  <c:v>4656.080741753558</c:v>
                </c:pt>
                <c:pt idx="472">
                  <c:v>4680.8404643074427</c:v>
                </c:pt>
                <c:pt idx="473">
                  <c:v>4704.0788063188602</c:v>
                </c:pt>
                <c:pt idx="474">
                  <c:v>4728.5402189624574</c:v>
                </c:pt>
                <c:pt idx="475">
                  <c:v>4753.3596034983993</c:v>
                </c:pt>
                <c:pt idx="476">
                  <c:v>4778.5071289356583</c:v>
                </c:pt>
                <c:pt idx="477">
                  <c:v>4802.192935812508</c:v>
                </c:pt>
                <c:pt idx="478">
                  <c:v>4826.9228273753633</c:v>
                </c:pt>
                <c:pt idx="479">
                  <c:v>4851.41407100999</c:v>
                </c:pt>
                <c:pt idx="480">
                  <c:v>4873.9066382456867</c:v>
                </c:pt>
                <c:pt idx="481">
                  <c:v>4896.6080224185862</c:v>
                </c:pt>
                <c:pt idx="482">
                  <c:v>4919.1005896542838</c:v>
                </c:pt>
                <c:pt idx="483">
                  <c:v>4940.8473821142625</c:v>
                </c:pt>
                <c:pt idx="484">
                  <c:v>4963.3399493499601</c:v>
                </c:pt>
                <c:pt idx="485">
                  <c:v>4986.9064322626937</c:v>
                </c:pt>
                <c:pt idx="486">
                  <c:v>5007.7881259828382</c:v>
                </c:pt>
                <c:pt idx="487">
                  <c:v>5029.2962705145865</c:v>
                </c:pt>
                <c:pt idx="488">
                  <c:v>5050.386781171931</c:v>
                </c:pt>
                <c:pt idx="489">
                  <c:v>5071.5966157933917</c:v>
                </c:pt>
                <c:pt idx="490">
                  <c:v>5091.5535487916432</c:v>
                </c:pt>
                <c:pt idx="491">
                  <c:v>5112.5247354848734</c:v>
                </c:pt>
                <c:pt idx="492">
                  <c:v>5132.1535275818087</c:v>
                </c:pt>
                <c:pt idx="493">
                  <c:v>5151.7226576966859</c:v>
                </c:pt>
                <c:pt idx="494">
                  <c:v>5169.8897312332119</c:v>
                </c:pt>
                <c:pt idx="495">
                  <c:v>5188.3849456710532</c:v>
                </c:pt>
                <c:pt idx="496">
                  <c:v>5206.6713431716935</c:v>
                </c:pt>
                <c:pt idx="497">
                  <c:v>5224.3014588697006</c:v>
                </c:pt>
                <c:pt idx="498">
                  <c:v>5241.9315745677077</c:v>
                </c:pt>
                <c:pt idx="499">
                  <c:v>5258.7264225169092</c:v>
                </c:pt>
                <c:pt idx="500">
                  <c:v>5274.8053266814204</c:v>
                </c:pt>
                <c:pt idx="501">
                  <c:v>5291.1228787741611</c:v>
                </c:pt>
                <c:pt idx="502">
                  <c:v>5307.7089097861608</c:v>
                </c:pt>
                <c:pt idx="503">
                  <c:v>5322.6840672826065</c:v>
                </c:pt>
                <c:pt idx="504">
                  <c:v>5337.9277036983121</c:v>
                </c:pt>
                <c:pt idx="505">
                  <c:v>5353.7082979525348</c:v>
                </c:pt>
                <c:pt idx="506">
                  <c:v>5366.9532579693114</c:v>
                </c:pt>
                <c:pt idx="507">
                  <c:v>5381.6897675375276</c:v>
                </c:pt>
                <c:pt idx="508">
                  <c:v>5394.8154035901898</c:v>
                </c:pt>
                <c:pt idx="509">
                  <c:v>5408.5376594634272</c:v>
                </c:pt>
                <c:pt idx="510">
                  <c:v>5421.2456616416857</c:v>
                </c:pt>
                <c:pt idx="511">
                  <c:v>5433.9834948109738</c:v>
                </c:pt>
                <c:pt idx="512">
                  <c:v>5447.2582858187789</c:v>
                </c:pt>
                <c:pt idx="513">
                  <c:v>5460.3540908804125</c:v>
                </c:pt>
                <c:pt idx="514">
                  <c:v>5473.0919240496996</c:v>
                </c:pt>
                <c:pt idx="515">
                  <c:v>5485.2927993804697</c:v>
                </c:pt>
                <c:pt idx="516">
                  <c:v>5496.9268858816931</c:v>
                </c:pt>
                <c:pt idx="517">
                  <c:v>5504.0266617465413</c:v>
                </c:pt>
                <c:pt idx="518">
                  <c:v>5517.0031428440598</c:v>
                </c:pt>
                <c:pt idx="519">
                  <c:v>5530.0691169146639</c:v>
                </c:pt>
                <c:pt idx="520">
                  <c:v>5542.9859360301243</c:v>
                </c:pt>
                <c:pt idx="521">
                  <c:v>5550.7419936976066</c:v>
                </c:pt>
                <c:pt idx="522">
                  <c:v>5563.8079677682108</c:v>
                </c:pt>
                <c:pt idx="523">
                  <c:v>5571.1463915612903</c:v>
                </c:pt>
                <c:pt idx="524">
                  <c:v>5583.0787879728005</c:v>
                </c:pt>
                <c:pt idx="525">
                  <c:v>5592.6843670840672</c:v>
                </c:pt>
                <c:pt idx="526">
                  <c:v>5603.6621717826565</c:v>
                </c:pt>
                <c:pt idx="527">
                  <c:v>5611.2094125129379</c:v>
                </c:pt>
                <c:pt idx="528">
                  <c:v>5621.4414424358083</c:v>
                </c:pt>
                <c:pt idx="529">
                  <c:v>5629.3466550584344</c:v>
                </c:pt>
                <c:pt idx="530">
                  <c:v>5635.7006561475628</c:v>
                </c:pt>
                <c:pt idx="531">
                  <c:v>5645.8431930973475</c:v>
                </c:pt>
                <c:pt idx="532">
                  <c:v>5653.6290817558584</c:v>
                </c:pt>
                <c:pt idx="533">
                  <c:v>5660.6393646476208</c:v>
                </c:pt>
                <c:pt idx="534">
                  <c:v>5665.8896190686855</c:v>
                </c:pt>
                <c:pt idx="535">
                  <c:v>5673.9141556554268</c:v>
                </c:pt>
                <c:pt idx="536">
                  <c:v>5680.5664666548437</c:v>
                </c:pt>
                <c:pt idx="537">
                  <c:v>5687.1292846811748</c:v>
                </c:pt>
                <c:pt idx="538">
                  <c:v>5694.9151733396857</c:v>
                </c:pt>
                <c:pt idx="539">
                  <c:v>5699.8969488414905</c:v>
                </c:pt>
                <c:pt idx="540">
                  <c:v>5706.2509499306207</c:v>
                </c:pt>
                <c:pt idx="541">
                  <c:v>5711.0537394862531</c:v>
                </c:pt>
                <c:pt idx="542">
                  <c:v>5715.1405852571961</c:v>
                </c:pt>
                <c:pt idx="543">
                  <c:v>5724.537347431261</c:v>
                </c:pt>
                <c:pt idx="544">
                  <c:v>5732.4127290628576</c:v>
                </c:pt>
                <c:pt idx="545">
                  <c:v>5737.4243355556919</c:v>
                </c:pt>
                <c:pt idx="546">
                  <c:v>5738.4982512327279</c:v>
                </c:pt>
                <c:pt idx="547">
                  <c:v>5748.0441683619374</c:v>
                </c:pt>
                <c:pt idx="548">
                  <c:v>5754.4578314331238</c:v>
                </c:pt>
                <c:pt idx="549">
                  <c:v>5759.4396069349305</c:v>
                </c:pt>
                <c:pt idx="550">
                  <c:v>5764.2423964905629</c:v>
                </c:pt>
                <c:pt idx="551">
                  <c:v>5768.9855240641382</c:v>
                </c:pt>
                <c:pt idx="552">
                  <c:v>5774.9218912788647</c:v>
                </c:pt>
                <c:pt idx="553">
                  <c:v>5779.5456948883257</c:v>
                </c:pt>
                <c:pt idx="554">
                  <c:v>5784.4976393991028</c:v>
                </c:pt>
                <c:pt idx="555">
                  <c:v>5784.4976393991028</c:v>
                </c:pt>
                <c:pt idx="556">
                  <c:v>5794.6401763488866</c:v>
                </c:pt>
                <c:pt idx="557">
                  <c:v>5798.7568531108573</c:v>
                </c:pt>
                <c:pt idx="558">
                  <c:v>5801.7697832047643</c:v>
                </c:pt>
                <c:pt idx="559">
                  <c:v>5805.2898401461598</c:v>
                </c:pt>
                <c:pt idx="560">
                  <c:v>5809.6451648363609</c:v>
                </c:pt>
                <c:pt idx="561">
                  <c:v>5812.4194470020375</c:v>
                </c:pt>
                <c:pt idx="562">
                  <c:v>5815.1042361946274</c:v>
                </c:pt>
                <c:pt idx="563">
                  <c:v>5818.4453071898506</c:v>
                </c:pt>
                <c:pt idx="564">
                  <c:v>5821.3985753016996</c:v>
                </c:pt>
                <c:pt idx="565">
                  <c:v>5824.2921814314905</c:v>
                </c:pt>
                <c:pt idx="566">
                  <c:v>5826.9471396330528</c:v>
                </c:pt>
                <c:pt idx="567">
                  <c:v>5829.8407457628427</c:v>
                </c:pt>
                <c:pt idx="568">
                  <c:v>5833.3608027042392</c:v>
                </c:pt>
                <c:pt idx="569">
                  <c:v>5837.8056203675269</c:v>
                </c:pt>
                <c:pt idx="570">
                  <c:v>5840.7588884793759</c:v>
                </c:pt>
                <c:pt idx="571">
                  <c:v>5843.5928326271096</c:v>
                </c:pt>
                <c:pt idx="572">
                  <c:v>5846.0688048824977</c:v>
                </c:pt>
                <c:pt idx="573">
                  <c:v>5848.6044391199439</c:v>
                </c:pt>
                <c:pt idx="574">
                  <c:v>5850.9909184022463</c:v>
                </c:pt>
                <c:pt idx="575">
                  <c:v>5853.2580737204335</c:v>
                </c:pt>
                <c:pt idx="576">
                  <c:v>5855.5550600296492</c:v>
                </c:pt>
                <c:pt idx="577">
                  <c:v>5857.4045814734327</c:v>
                </c:pt>
                <c:pt idx="578">
                  <c:v>5859.9402157108789</c:v>
                </c:pt>
                <c:pt idx="579">
                  <c:v>5862.3266949931813</c:v>
                </c:pt>
                <c:pt idx="580">
                  <c:v>5864.7131742754837</c:v>
                </c:pt>
                <c:pt idx="581">
                  <c:v>5866.9504986026423</c:v>
                </c:pt>
                <c:pt idx="582">
                  <c:v>5869.5457948221447</c:v>
                </c:pt>
                <c:pt idx="583">
                  <c:v>5871.2759923018139</c:v>
                </c:pt>
                <c:pt idx="584">
                  <c:v>5872.9166968083973</c:v>
                </c:pt>
                <c:pt idx="585">
                  <c:v>5875.2136831176122</c:v>
                </c:pt>
                <c:pt idx="586">
                  <c:v>5877.5703314088869</c:v>
                </c:pt>
                <c:pt idx="587">
                  <c:v>5879.7479937539874</c:v>
                </c:pt>
                <c:pt idx="588">
                  <c:v>5881.0605573592529</c:v>
                </c:pt>
                <c:pt idx="589">
                  <c:v>5882.9399097940659</c:v>
                </c:pt>
                <c:pt idx="590">
                  <c:v>5885.0280791660807</c:v>
                </c:pt>
                <c:pt idx="591">
                  <c:v>5886.8477696188365</c:v>
                </c:pt>
                <c:pt idx="592">
                  <c:v>5888.428812143361</c:v>
                </c:pt>
                <c:pt idx="593">
                  <c:v>5891.2329253000662</c:v>
                </c:pt>
                <c:pt idx="594">
                  <c:v>5892.784136833563</c:v>
                </c:pt>
                <c:pt idx="595">
                  <c:v>5896.3638557570157</c:v>
                </c:pt>
                <c:pt idx="596">
                  <c:v>5898.0642222456563</c:v>
                </c:pt>
                <c:pt idx="597">
                  <c:v>5899.1381379226923</c:v>
                </c:pt>
                <c:pt idx="598">
                  <c:v>5901.106983330591</c:v>
                </c:pt>
                <c:pt idx="599">
                  <c:v>5902.9266737833468</c:v>
                </c:pt>
                <c:pt idx="600">
                  <c:v>5904.1795754065552</c:v>
                </c:pt>
                <c:pt idx="601">
                  <c:v>5904.8656882002169</c:v>
                </c:pt>
                <c:pt idx="602">
                  <c:v>5907.4609844197212</c:v>
                </c:pt>
                <c:pt idx="603">
                  <c:v>5908.4454071236705</c:v>
                </c:pt>
                <c:pt idx="604">
                  <c:v>5909.9667876661379</c:v>
                </c:pt>
                <c:pt idx="605">
                  <c:v>5911.5179991996347</c:v>
                </c:pt>
                <c:pt idx="606">
                  <c:v>5912.770900822843</c:v>
                </c:pt>
                <c:pt idx="607">
                  <c:v>5914.381774338397</c:v>
                </c:pt>
                <c:pt idx="608">
                  <c:v>5915.3363660513178</c:v>
                </c:pt>
                <c:pt idx="609">
                  <c:v>5916.3506197462966</c:v>
                </c:pt>
                <c:pt idx="610">
                  <c:v>5917.394704432304</c:v>
                </c:pt>
                <c:pt idx="611">
                  <c:v>5919.0652399299152</c:v>
                </c:pt>
                <c:pt idx="612">
                  <c:v>5919.8706766876921</c:v>
                </c:pt>
                <c:pt idx="613">
                  <c:v>5921.0937473198719</c:v>
                </c:pt>
                <c:pt idx="614">
                  <c:v>5922.1378320058793</c:v>
                </c:pt>
                <c:pt idx="615">
                  <c:v>5923.4802266021734</c:v>
                </c:pt>
                <c:pt idx="616">
                  <c:v>5924.2856633599504</c:v>
                </c:pt>
                <c:pt idx="617">
                  <c:v>5925.0612691266988</c:v>
                </c:pt>
                <c:pt idx="618">
                  <c:v>5926.6124806601956</c:v>
                </c:pt>
                <c:pt idx="619">
                  <c:v>5928.2531851667782</c:v>
                </c:pt>
                <c:pt idx="620">
                  <c:v>5929.3271008438142</c:v>
                </c:pt>
                <c:pt idx="621">
                  <c:v>5930.3711855298216</c:v>
                </c:pt>
                <c:pt idx="622">
                  <c:v>5931.5942561620013</c:v>
                </c:pt>
                <c:pt idx="623">
                  <c:v>5932.1908759825765</c:v>
                </c:pt>
                <c:pt idx="624">
                  <c:v>5933.1156367044687</c:v>
                </c:pt>
                <c:pt idx="625">
                  <c:v>5934.8160031931093</c:v>
                </c:pt>
                <c:pt idx="626">
                  <c:v>5935.6512709419148</c:v>
                </c:pt>
                <c:pt idx="627">
                  <c:v>5936.5462006727785</c:v>
                </c:pt>
                <c:pt idx="628">
                  <c:v>5937.4411304036421</c:v>
                </c:pt>
                <c:pt idx="629">
                  <c:v>5938.1570741883324</c:v>
                </c:pt>
                <c:pt idx="630">
                  <c:v>5939.5889617577132</c:v>
                </c:pt>
                <c:pt idx="631">
                  <c:v>5941.0208493270948</c:v>
                </c:pt>
                <c:pt idx="632">
                  <c:v>5941.7964550938432</c:v>
                </c:pt>
                <c:pt idx="633">
                  <c:v>5943.1686806811676</c:v>
                </c:pt>
                <c:pt idx="634">
                  <c:v>5945.0778641070083</c:v>
                </c:pt>
                <c:pt idx="635">
                  <c:v>5945.7341459096415</c:v>
                </c:pt>
                <c:pt idx="636">
                  <c:v>5946.1816107750728</c:v>
                </c:pt>
                <c:pt idx="637">
                  <c:v>5947.3151884341669</c:v>
                </c:pt>
                <c:pt idx="638">
                  <c:v>5948.1504561829724</c:v>
                </c:pt>
                <c:pt idx="639">
                  <c:v>5948.9857239317789</c:v>
                </c:pt>
                <c:pt idx="640">
                  <c:v>5949.9999776267568</c:v>
                </c:pt>
                <c:pt idx="641">
                  <c:v>5950.8352453755624</c:v>
                </c:pt>
                <c:pt idx="642">
                  <c:v>5951.3423722230518</c:v>
                </c:pt>
                <c:pt idx="643">
                  <c:v>5951.8793300615698</c:v>
                </c:pt>
                <c:pt idx="644">
                  <c:v>5953.0427387116924</c:v>
                </c:pt>
                <c:pt idx="645">
                  <c:v>5953.6990205143256</c:v>
                </c:pt>
                <c:pt idx="646">
                  <c:v>5954.7132742093036</c:v>
                </c:pt>
                <c:pt idx="647">
                  <c:v>5955.4888799760511</c:v>
                </c:pt>
                <c:pt idx="648">
                  <c:v>5956.4136406979442</c:v>
                </c:pt>
                <c:pt idx="649">
                  <c:v>5957.3384014198364</c:v>
                </c:pt>
                <c:pt idx="650">
                  <c:v>5958.0543452045267</c:v>
                </c:pt>
                <c:pt idx="651">
                  <c:v>5958.6211340340733</c:v>
                </c:pt>
                <c:pt idx="652">
                  <c:v>5959.4862327739074</c:v>
                </c:pt>
                <c:pt idx="653">
                  <c:v>5959.9933596213968</c:v>
                </c:pt>
                <c:pt idx="654">
                  <c:v>5960.7093034060872</c:v>
                </c:pt>
                <c:pt idx="655">
                  <c:v>5961.5147401638642</c:v>
                </c:pt>
                <c:pt idx="656">
                  <c:v>5962.6781488139868</c:v>
                </c:pt>
                <c:pt idx="657">
                  <c:v>5964.0503744013104</c:v>
                </c:pt>
                <c:pt idx="658">
                  <c:v>5964.5575012487998</c:v>
                </c:pt>
                <c:pt idx="659">
                  <c:v>5965.54192395275</c:v>
                </c:pt>
                <c:pt idx="660">
                  <c:v>5966.287698728469</c:v>
                </c:pt>
                <c:pt idx="661">
                  <c:v>5966.7649945849298</c:v>
                </c:pt>
                <c:pt idx="662">
                  <c:v>5967.7494172888792</c:v>
                </c:pt>
                <c:pt idx="663">
                  <c:v>5968.6741780107714</c:v>
                </c:pt>
                <c:pt idx="664">
                  <c:v>5969.7182626967779</c:v>
                </c:pt>
                <c:pt idx="665">
                  <c:v>5970.6430234186701</c:v>
                </c:pt>
                <c:pt idx="666">
                  <c:v>5971.5379531495337</c:v>
                </c:pt>
                <c:pt idx="667">
                  <c:v>5972.0749109880517</c:v>
                </c:pt>
                <c:pt idx="668">
                  <c:v>5972.6715308086268</c:v>
                </c:pt>
                <c:pt idx="669">
                  <c:v>5973.5366295484619</c:v>
                </c:pt>
                <c:pt idx="670">
                  <c:v>5974.4315592793246</c:v>
                </c:pt>
                <c:pt idx="671">
                  <c:v>5975.1475030640158</c:v>
                </c:pt>
                <c:pt idx="672">
                  <c:v>5975.9231088307642</c:v>
                </c:pt>
                <c:pt idx="673">
                  <c:v>5976.6390526154546</c:v>
                </c:pt>
                <c:pt idx="674">
                  <c:v>5977.3251654091164</c:v>
                </c:pt>
                <c:pt idx="675">
                  <c:v>5978.3990810861524</c:v>
                </c:pt>
                <c:pt idx="676">
                  <c:v>5979.2641798259874</c:v>
                </c:pt>
                <c:pt idx="677">
                  <c:v>5980.1889405478796</c:v>
                </c:pt>
                <c:pt idx="678">
                  <c:v>5981.173363251829</c:v>
                </c:pt>
                <c:pt idx="679">
                  <c:v>5982.0682929826917</c:v>
                </c:pt>
                <c:pt idx="680">
                  <c:v>5982.7245747853249</c:v>
                </c:pt>
                <c:pt idx="681">
                  <c:v>5983.2913636148714</c:v>
                </c:pt>
                <c:pt idx="682">
                  <c:v>5984.2459553277922</c:v>
                </c:pt>
                <c:pt idx="683">
                  <c:v>5985.1408850586558</c:v>
                </c:pt>
                <c:pt idx="684">
                  <c:v>5986.2446317267204</c:v>
                </c:pt>
                <c:pt idx="685">
                  <c:v>5986.9307445203822</c:v>
                </c:pt>
                <c:pt idx="686">
                  <c:v>5988.3029701077057</c:v>
                </c:pt>
                <c:pt idx="687">
                  <c:v>5989.0785758744541</c:v>
                </c:pt>
                <c:pt idx="688">
                  <c:v>5990.092829569433</c:v>
                </c:pt>
                <c:pt idx="689">
                  <c:v>5991.0474212823538</c:v>
                </c:pt>
                <c:pt idx="690">
                  <c:v>5992.031843986304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F5F-4E07-9CF7-287B372067CA}"/>
            </c:ext>
          </c:extLst>
        </c:ser>
        <c:ser>
          <c:idx val="15"/>
          <c:order val="15"/>
          <c:tx>
            <c:strRef>
              <c:f>'Mortalidad Grulac fin'!$A$44</c:f>
              <c:strCache>
                <c:ptCount val="1"/>
                <c:pt idx="0">
                  <c:v>Uruguay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fin'!$B$44:$ZP$44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0.2866826176875148</c:v>
                </c:pt>
                <c:pt idx="90">
                  <c:v>0.57336523537502959</c:v>
                </c:pt>
                <c:pt idx="91">
                  <c:v>1.1467304707500592</c:v>
                </c:pt>
                <c:pt idx="92">
                  <c:v>1.1467304707500592</c:v>
                </c:pt>
                <c:pt idx="93">
                  <c:v>1.1467304707500592</c:v>
                </c:pt>
                <c:pt idx="94">
                  <c:v>1.433413088437574</c:v>
                </c:pt>
                <c:pt idx="95">
                  <c:v>1.7200957061250888</c:v>
                </c:pt>
                <c:pt idx="96">
                  <c:v>1.7200957061250888</c:v>
                </c:pt>
                <c:pt idx="97">
                  <c:v>2.0067783238126036</c:v>
                </c:pt>
                <c:pt idx="98">
                  <c:v>2.0067783238126036</c:v>
                </c:pt>
                <c:pt idx="99">
                  <c:v>2.0067783238126036</c:v>
                </c:pt>
                <c:pt idx="100">
                  <c:v>2.0067783238126036</c:v>
                </c:pt>
                <c:pt idx="101">
                  <c:v>2.0067783238126036</c:v>
                </c:pt>
                <c:pt idx="102">
                  <c:v>2.0067783238126036</c:v>
                </c:pt>
                <c:pt idx="103">
                  <c:v>2.2934609415001184</c:v>
                </c:pt>
                <c:pt idx="104">
                  <c:v>2.2934609415001184</c:v>
                </c:pt>
                <c:pt idx="105">
                  <c:v>2.5801435591876332</c:v>
                </c:pt>
                <c:pt idx="106">
                  <c:v>2.5801435591876332</c:v>
                </c:pt>
                <c:pt idx="107">
                  <c:v>2.5801435591876332</c:v>
                </c:pt>
                <c:pt idx="108">
                  <c:v>2.5801435591876332</c:v>
                </c:pt>
                <c:pt idx="109">
                  <c:v>2.866826176875148</c:v>
                </c:pt>
                <c:pt idx="110">
                  <c:v>2.866826176875148</c:v>
                </c:pt>
                <c:pt idx="111">
                  <c:v>3.4401914122501775</c:v>
                </c:pt>
                <c:pt idx="112">
                  <c:v>3.4401914122501775</c:v>
                </c:pt>
                <c:pt idx="113">
                  <c:v>3.4401914122501775</c:v>
                </c:pt>
                <c:pt idx="114">
                  <c:v>3.4401914122501775</c:v>
                </c:pt>
                <c:pt idx="115">
                  <c:v>4.0135566476252071</c:v>
                </c:pt>
                <c:pt idx="116">
                  <c:v>4.3002392653127224</c:v>
                </c:pt>
                <c:pt idx="117">
                  <c:v>4.3002392653127224</c:v>
                </c:pt>
                <c:pt idx="118">
                  <c:v>4.3002392653127224</c:v>
                </c:pt>
                <c:pt idx="119">
                  <c:v>4.3002392653127224</c:v>
                </c:pt>
                <c:pt idx="120">
                  <c:v>4.873604500687752</c:v>
                </c:pt>
                <c:pt idx="121">
                  <c:v>4.873604500687752</c:v>
                </c:pt>
                <c:pt idx="122">
                  <c:v>4.873604500687752</c:v>
                </c:pt>
                <c:pt idx="123">
                  <c:v>4.873604500687752</c:v>
                </c:pt>
                <c:pt idx="124">
                  <c:v>4.873604500687752</c:v>
                </c:pt>
                <c:pt idx="125">
                  <c:v>4.873604500687752</c:v>
                </c:pt>
                <c:pt idx="126">
                  <c:v>4.873604500687752</c:v>
                </c:pt>
                <c:pt idx="127">
                  <c:v>4.873604500687752</c:v>
                </c:pt>
                <c:pt idx="128">
                  <c:v>4.873604500687752</c:v>
                </c:pt>
                <c:pt idx="129">
                  <c:v>4.873604500687752</c:v>
                </c:pt>
                <c:pt idx="130">
                  <c:v>5.4469697360627816</c:v>
                </c:pt>
                <c:pt idx="131">
                  <c:v>5.4469697360627816</c:v>
                </c:pt>
                <c:pt idx="132">
                  <c:v>5.4469697360627816</c:v>
                </c:pt>
                <c:pt idx="133">
                  <c:v>5.4469697360627816</c:v>
                </c:pt>
                <c:pt idx="134">
                  <c:v>5.4469697360627816</c:v>
                </c:pt>
                <c:pt idx="135">
                  <c:v>5.4469697360627816</c:v>
                </c:pt>
                <c:pt idx="136">
                  <c:v>5.4469697360627816</c:v>
                </c:pt>
                <c:pt idx="137">
                  <c:v>5.7336523537502959</c:v>
                </c:pt>
                <c:pt idx="138">
                  <c:v>5.7336523537502959</c:v>
                </c:pt>
                <c:pt idx="139">
                  <c:v>5.7336523537502959</c:v>
                </c:pt>
                <c:pt idx="140">
                  <c:v>5.7336523537502959</c:v>
                </c:pt>
                <c:pt idx="141">
                  <c:v>5.7336523537502959</c:v>
                </c:pt>
                <c:pt idx="142">
                  <c:v>5.7336523537502959</c:v>
                </c:pt>
                <c:pt idx="143">
                  <c:v>6.3070175891253255</c:v>
                </c:pt>
                <c:pt idx="144">
                  <c:v>6.3070175891253255</c:v>
                </c:pt>
                <c:pt idx="145">
                  <c:v>6.3070175891253255</c:v>
                </c:pt>
                <c:pt idx="146">
                  <c:v>6.3070175891253255</c:v>
                </c:pt>
                <c:pt idx="147">
                  <c:v>6.3070175891253255</c:v>
                </c:pt>
                <c:pt idx="148">
                  <c:v>6.3070175891253255</c:v>
                </c:pt>
                <c:pt idx="149">
                  <c:v>6.3070175891253255</c:v>
                </c:pt>
                <c:pt idx="150">
                  <c:v>6.3070175891253255</c:v>
                </c:pt>
                <c:pt idx="151">
                  <c:v>6.3070175891253255</c:v>
                </c:pt>
                <c:pt idx="152">
                  <c:v>6.5937002068128399</c:v>
                </c:pt>
                <c:pt idx="153">
                  <c:v>6.5937002068128399</c:v>
                </c:pt>
                <c:pt idx="154">
                  <c:v>6.5937002068128399</c:v>
                </c:pt>
                <c:pt idx="155">
                  <c:v>6.5937002068128399</c:v>
                </c:pt>
                <c:pt idx="156">
                  <c:v>6.5937002068128399</c:v>
                </c:pt>
                <c:pt idx="157">
                  <c:v>6.5937002068128399</c:v>
                </c:pt>
                <c:pt idx="158">
                  <c:v>6.5937002068128399</c:v>
                </c:pt>
                <c:pt idx="159">
                  <c:v>6.5937002068128399</c:v>
                </c:pt>
                <c:pt idx="160">
                  <c:v>6.5937002068128399</c:v>
                </c:pt>
                <c:pt idx="161">
                  <c:v>6.5937002068128399</c:v>
                </c:pt>
                <c:pt idx="162">
                  <c:v>6.5937002068128399</c:v>
                </c:pt>
                <c:pt idx="163">
                  <c:v>6.5937002068128399</c:v>
                </c:pt>
                <c:pt idx="164">
                  <c:v>6.5937002068128399</c:v>
                </c:pt>
                <c:pt idx="165">
                  <c:v>6.5937002068128399</c:v>
                </c:pt>
                <c:pt idx="166">
                  <c:v>6.5937002068128399</c:v>
                </c:pt>
                <c:pt idx="167">
                  <c:v>6.8803828245003551</c:v>
                </c:pt>
                <c:pt idx="168">
                  <c:v>6.8803828245003551</c:v>
                </c:pt>
                <c:pt idx="169">
                  <c:v>6.8803828245003551</c:v>
                </c:pt>
                <c:pt idx="170">
                  <c:v>6.8803828245003551</c:v>
                </c:pt>
                <c:pt idx="171">
                  <c:v>7.1670654421878703</c:v>
                </c:pt>
                <c:pt idx="172">
                  <c:v>7.1670654421878703</c:v>
                </c:pt>
                <c:pt idx="173">
                  <c:v>7.1670654421878703</c:v>
                </c:pt>
                <c:pt idx="174">
                  <c:v>7.1670654421878703</c:v>
                </c:pt>
                <c:pt idx="175">
                  <c:v>7.4537480598753847</c:v>
                </c:pt>
                <c:pt idx="176">
                  <c:v>7.4537480598753847</c:v>
                </c:pt>
                <c:pt idx="177">
                  <c:v>7.4537480598753847</c:v>
                </c:pt>
                <c:pt idx="178">
                  <c:v>7.4537480598753847</c:v>
                </c:pt>
                <c:pt idx="179">
                  <c:v>7.7404306775628999</c:v>
                </c:pt>
                <c:pt idx="180">
                  <c:v>7.7404306775628999</c:v>
                </c:pt>
                <c:pt idx="181">
                  <c:v>7.7404306775628999</c:v>
                </c:pt>
                <c:pt idx="182">
                  <c:v>8.0271132952504143</c:v>
                </c:pt>
                <c:pt idx="183">
                  <c:v>8.0271132952504143</c:v>
                </c:pt>
                <c:pt idx="184">
                  <c:v>8.0271132952504143</c:v>
                </c:pt>
                <c:pt idx="185">
                  <c:v>8.0271132952504143</c:v>
                </c:pt>
                <c:pt idx="186">
                  <c:v>8.0271132952504143</c:v>
                </c:pt>
                <c:pt idx="187">
                  <c:v>8.3137959129379286</c:v>
                </c:pt>
                <c:pt idx="188">
                  <c:v>8.3137959129379286</c:v>
                </c:pt>
                <c:pt idx="189">
                  <c:v>8.3137959129379286</c:v>
                </c:pt>
                <c:pt idx="190">
                  <c:v>8.3137959129379286</c:v>
                </c:pt>
                <c:pt idx="191">
                  <c:v>8.3137959129379286</c:v>
                </c:pt>
                <c:pt idx="192">
                  <c:v>8.6004785306254448</c:v>
                </c:pt>
                <c:pt idx="193">
                  <c:v>8.8871611483129591</c:v>
                </c:pt>
                <c:pt idx="194">
                  <c:v>8.8871611483129591</c:v>
                </c:pt>
                <c:pt idx="195">
                  <c:v>8.8871611483129591</c:v>
                </c:pt>
                <c:pt idx="196">
                  <c:v>8.8871611483129591</c:v>
                </c:pt>
                <c:pt idx="197">
                  <c:v>9.1738437660004735</c:v>
                </c:pt>
                <c:pt idx="198">
                  <c:v>9.1738437660004735</c:v>
                </c:pt>
                <c:pt idx="199">
                  <c:v>9.4605263836879878</c:v>
                </c:pt>
                <c:pt idx="200">
                  <c:v>9.4605263836879878</c:v>
                </c:pt>
                <c:pt idx="201">
                  <c:v>9.4605263836879878</c:v>
                </c:pt>
                <c:pt idx="202">
                  <c:v>9.4605263836879878</c:v>
                </c:pt>
                <c:pt idx="203">
                  <c:v>9.7472090013755039</c:v>
                </c:pt>
                <c:pt idx="204">
                  <c:v>9.7472090013755039</c:v>
                </c:pt>
                <c:pt idx="205">
                  <c:v>9.7472090013755039</c:v>
                </c:pt>
                <c:pt idx="206">
                  <c:v>9.7472090013755039</c:v>
                </c:pt>
                <c:pt idx="207">
                  <c:v>9.7472090013755039</c:v>
                </c:pt>
                <c:pt idx="208">
                  <c:v>10.033891619063018</c:v>
                </c:pt>
                <c:pt idx="209">
                  <c:v>10.033891619063018</c:v>
                </c:pt>
                <c:pt idx="210">
                  <c:v>10.033891619063018</c:v>
                </c:pt>
                <c:pt idx="211">
                  <c:v>10.033891619063018</c:v>
                </c:pt>
                <c:pt idx="212">
                  <c:v>10.033891619063018</c:v>
                </c:pt>
                <c:pt idx="213">
                  <c:v>10.033891619063018</c:v>
                </c:pt>
                <c:pt idx="214">
                  <c:v>10.320574236750533</c:v>
                </c:pt>
                <c:pt idx="215">
                  <c:v>10.320574236750533</c:v>
                </c:pt>
                <c:pt idx="216">
                  <c:v>10.607256854438047</c:v>
                </c:pt>
                <c:pt idx="217">
                  <c:v>10.607256854438047</c:v>
                </c:pt>
                <c:pt idx="218">
                  <c:v>10.607256854438047</c:v>
                </c:pt>
                <c:pt idx="219">
                  <c:v>10.607256854438047</c:v>
                </c:pt>
                <c:pt idx="220">
                  <c:v>10.607256854438047</c:v>
                </c:pt>
                <c:pt idx="221">
                  <c:v>10.607256854438047</c:v>
                </c:pt>
                <c:pt idx="222">
                  <c:v>10.607256854438047</c:v>
                </c:pt>
                <c:pt idx="223">
                  <c:v>10.607256854438047</c:v>
                </c:pt>
                <c:pt idx="224">
                  <c:v>10.607256854438047</c:v>
                </c:pt>
                <c:pt idx="225">
                  <c:v>10.607256854438047</c:v>
                </c:pt>
                <c:pt idx="226">
                  <c:v>10.893939472125563</c:v>
                </c:pt>
                <c:pt idx="227">
                  <c:v>10.893939472125563</c:v>
                </c:pt>
                <c:pt idx="228">
                  <c:v>10.893939472125563</c:v>
                </c:pt>
                <c:pt idx="229">
                  <c:v>11.467304707500592</c:v>
                </c:pt>
                <c:pt idx="230">
                  <c:v>11.467304707500592</c:v>
                </c:pt>
                <c:pt idx="231">
                  <c:v>11.467304707500592</c:v>
                </c:pt>
                <c:pt idx="232">
                  <c:v>11.753987325188108</c:v>
                </c:pt>
                <c:pt idx="233">
                  <c:v>12.040669942875621</c:v>
                </c:pt>
                <c:pt idx="234">
                  <c:v>12.040669942875621</c:v>
                </c:pt>
                <c:pt idx="235">
                  <c:v>12.040669942875621</c:v>
                </c:pt>
                <c:pt idx="236">
                  <c:v>12.040669942875621</c:v>
                </c:pt>
                <c:pt idx="237">
                  <c:v>12.327352560563137</c:v>
                </c:pt>
                <c:pt idx="238">
                  <c:v>12.327352560563137</c:v>
                </c:pt>
                <c:pt idx="239">
                  <c:v>12.327352560563137</c:v>
                </c:pt>
                <c:pt idx="240">
                  <c:v>12.327352560563137</c:v>
                </c:pt>
                <c:pt idx="241">
                  <c:v>12.614035178250651</c:v>
                </c:pt>
                <c:pt idx="242">
                  <c:v>12.614035178250651</c:v>
                </c:pt>
                <c:pt idx="243">
                  <c:v>12.614035178250651</c:v>
                </c:pt>
                <c:pt idx="244">
                  <c:v>12.614035178250651</c:v>
                </c:pt>
                <c:pt idx="245">
                  <c:v>12.614035178250651</c:v>
                </c:pt>
                <c:pt idx="246">
                  <c:v>12.614035178250651</c:v>
                </c:pt>
                <c:pt idx="247">
                  <c:v>12.900717795938167</c:v>
                </c:pt>
                <c:pt idx="248">
                  <c:v>12.900717795938167</c:v>
                </c:pt>
                <c:pt idx="249">
                  <c:v>12.900717795938167</c:v>
                </c:pt>
                <c:pt idx="250">
                  <c:v>12.900717795938167</c:v>
                </c:pt>
                <c:pt idx="251">
                  <c:v>12.900717795938167</c:v>
                </c:pt>
                <c:pt idx="252">
                  <c:v>12.900717795938167</c:v>
                </c:pt>
                <c:pt idx="253">
                  <c:v>12.900717795938167</c:v>
                </c:pt>
                <c:pt idx="254">
                  <c:v>12.900717795938167</c:v>
                </c:pt>
                <c:pt idx="255">
                  <c:v>12.900717795938167</c:v>
                </c:pt>
                <c:pt idx="256">
                  <c:v>12.900717795938167</c:v>
                </c:pt>
                <c:pt idx="257">
                  <c:v>12.900717795938167</c:v>
                </c:pt>
                <c:pt idx="258">
                  <c:v>12.900717795938167</c:v>
                </c:pt>
                <c:pt idx="259">
                  <c:v>12.900717795938167</c:v>
                </c:pt>
                <c:pt idx="260">
                  <c:v>13.18740041362568</c:v>
                </c:pt>
                <c:pt idx="261">
                  <c:v>13.18740041362568</c:v>
                </c:pt>
                <c:pt idx="262">
                  <c:v>13.18740041362568</c:v>
                </c:pt>
                <c:pt idx="263">
                  <c:v>13.18740041362568</c:v>
                </c:pt>
                <c:pt idx="264">
                  <c:v>13.18740041362568</c:v>
                </c:pt>
                <c:pt idx="265">
                  <c:v>13.18740041362568</c:v>
                </c:pt>
                <c:pt idx="266">
                  <c:v>13.474083031313196</c:v>
                </c:pt>
                <c:pt idx="267">
                  <c:v>13.474083031313196</c:v>
                </c:pt>
                <c:pt idx="268">
                  <c:v>13.474083031313196</c:v>
                </c:pt>
                <c:pt idx="269">
                  <c:v>13.474083031313196</c:v>
                </c:pt>
                <c:pt idx="270">
                  <c:v>13.474083031313196</c:v>
                </c:pt>
                <c:pt idx="271">
                  <c:v>13.474083031313196</c:v>
                </c:pt>
                <c:pt idx="272">
                  <c:v>13.76076564900071</c:v>
                </c:pt>
                <c:pt idx="273">
                  <c:v>13.76076564900071</c:v>
                </c:pt>
                <c:pt idx="274">
                  <c:v>13.76076564900071</c:v>
                </c:pt>
                <c:pt idx="275">
                  <c:v>13.76076564900071</c:v>
                </c:pt>
                <c:pt idx="276">
                  <c:v>13.76076564900071</c:v>
                </c:pt>
                <c:pt idx="277">
                  <c:v>13.76076564900071</c:v>
                </c:pt>
                <c:pt idx="278">
                  <c:v>13.76076564900071</c:v>
                </c:pt>
                <c:pt idx="279">
                  <c:v>14.047448266688225</c:v>
                </c:pt>
                <c:pt idx="280">
                  <c:v>14.047448266688225</c:v>
                </c:pt>
                <c:pt idx="281">
                  <c:v>14.047448266688225</c:v>
                </c:pt>
                <c:pt idx="282">
                  <c:v>14.047448266688225</c:v>
                </c:pt>
                <c:pt idx="283">
                  <c:v>14.334130884375741</c:v>
                </c:pt>
                <c:pt idx="284">
                  <c:v>14.334130884375741</c:v>
                </c:pt>
                <c:pt idx="285">
                  <c:v>14.620813502063255</c:v>
                </c:pt>
                <c:pt idx="286">
                  <c:v>14.620813502063255</c:v>
                </c:pt>
                <c:pt idx="287">
                  <c:v>14.620813502063255</c:v>
                </c:pt>
                <c:pt idx="288">
                  <c:v>14.620813502063255</c:v>
                </c:pt>
                <c:pt idx="289">
                  <c:v>14.620813502063255</c:v>
                </c:pt>
                <c:pt idx="290">
                  <c:v>14.620813502063255</c:v>
                </c:pt>
                <c:pt idx="291">
                  <c:v>14.620813502063255</c:v>
                </c:pt>
                <c:pt idx="292">
                  <c:v>14.620813502063255</c:v>
                </c:pt>
                <c:pt idx="293">
                  <c:v>14.907496119750769</c:v>
                </c:pt>
                <c:pt idx="294">
                  <c:v>15.194178737438284</c:v>
                </c:pt>
                <c:pt idx="295">
                  <c:v>15.194178737438284</c:v>
                </c:pt>
                <c:pt idx="296">
                  <c:v>15.194178737438284</c:v>
                </c:pt>
                <c:pt idx="297">
                  <c:v>15.194178737438284</c:v>
                </c:pt>
                <c:pt idx="298">
                  <c:v>15.194178737438284</c:v>
                </c:pt>
                <c:pt idx="299">
                  <c:v>15.4808613551258</c:v>
                </c:pt>
                <c:pt idx="300">
                  <c:v>15.4808613551258</c:v>
                </c:pt>
                <c:pt idx="301">
                  <c:v>15.767543972813314</c:v>
                </c:pt>
                <c:pt idx="302">
                  <c:v>16.340909208188343</c:v>
                </c:pt>
                <c:pt idx="303">
                  <c:v>16.627591825875857</c:v>
                </c:pt>
                <c:pt idx="304">
                  <c:v>16.627591825875857</c:v>
                </c:pt>
                <c:pt idx="305">
                  <c:v>16.914274443563372</c:v>
                </c:pt>
                <c:pt idx="306">
                  <c:v>17.20095706125089</c:v>
                </c:pt>
                <c:pt idx="307">
                  <c:v>17.487639678938404</c:v>
                </c:pt>
                <c:pt idx="308">
                  <c:v>17.487639678938404</c:v>
                </c:pt>
                <c:pt idx="309">
                  <c:v>17.487639678938404</c:v>
                </c:pt>
                <c:pt idx="310">
                  <c:v>17.487639678938404</c:v>
                </c:pt>
                <c:pt idx="311">
                  <c:v>17.487639678938404</c:v>
                </c:pt>
                <c:pt idx="312">
                  <c:v>17.774322296625918</c:v>
                </c:pt>
                <c:pt idx="313">
                  <c:v>17.774322296625918</c:v>
                </c:pt>
                <c:pt idx="314">
                  <c:v>17.774322296625918</c:v>
                </c:pt>
                <c:pt idx="315">
                  <c:v>18.061004914313433</c:v>
                </c:pt>
                <c:pt idx="316">
                  <c:v>18.061004914313433</c:v>
                </c:pt>
                <c:pt idx="317">
                  <c:v>18.347687532000947</c:v>
                </c:pt>
                <c:pt idx="318">
                  <c:v>18.347687532000947</c:v>
                </c:pt>
                <c:pt idx="319">
                  <c:v>18.634370149688461</c:v>
                </c:pt>
                <c:pt idx="320">
                  <c:v>19.20773538506349</c:v>
                </c:pt>
                <c:pt idx="321">
                  <c:v>19.494418002751008</c:v>
                </c:pt>
                <c:pt idx="322">
                  <c:v>19.494418002751008</c:v>
                </c:pt>
                <c:pt idx="323">
                  <c:v>19.781100620438522</c:v>
                </c:pt>
                <c:pt idx="324">
                  <c:v>19.781100620438522</c:v>
                </c:pt>
                <c:pt idx="325">
                  <c:v>19.781100620438522</c:v>
                </c:pt>
                <c:pt idx="326">
                  <c:v>20.354465855813551</c:v>
                </c:pt>
                <c:pt idx="327">
                  <c:v>20.354465855813551</c:v>
                </c:pt>
                <c:pt idx="328">
                  <c:v>20.641148473501065</c:v>
                </c:pt>
                <c:pt idx="329">
                  <c:v>20.92783109118858</c:v>
                </c:pt>
                <c:pt idx="330">
                  <c:v>21.214513708876094</c:v>
                </c:pt>
                <c:pt idx="331">
                  <c:v>21.214513708876094</c:v>
                </c:pt>
                <c:pt idx="332">
                  <c:v>21.501196326563612</c:v>
                </c:pt>
                <c:pt idx="333">
                  <c:v>21.787878944251126</c:v>
                </c:pt>
                <c:pt idx="334">
                  <c:v>22.074561561938641</c:v>
                </c:pt>
                <c:pt idx="335">
                  <c:v>22.361244179626151</c:v>
                </c:pt>
                <c:pt idx="336">
                  <c:v>22.934609415001184</c:v>
                </c:pt>
                <c:pt idx="337">
                  <c:v>22.934609415001184</c:v>
                </c:pt>
                <c:pt idx="338">
                  <c:v>22.934609415001184</c:v>
                </c:pt>
                <c:pt idx="339">
                  <c:v>23.221292032688698</c:v>
                </c:pt>
                <c:pt idx="340">
                  <c:v>23.507974650376216</c:v>
                </c:pt>
                <c:pt idx="341">
                  <c:v>23.79465726806373</c:v>
                </c:pt>
                <c:pt idx="342">
                  <c:v>24.654705121126273</c:v>
                </c:pt>
                <c:pt idx="343">
                  <c:v>24.941387738813788</c:v>
                </c:pt>
                <c:pt idx="344">
                  <c:v>25.801435591876334</c:v>
                </c:pt>
                <c:pt idx="345">
                  <c:v>25.801435591876334</c:v>
                </c:pt>
                <c:pt idx="346">
                  <c:v>26.088118209563845</c:v>
                </c:pt>
                <c:pt idx="347">
                  <c:v>26.374800827251359</c:v>
                </c:pt>
                <c:pt idx="348">
                  <c:v>27.234848680313906</c:v>
                </c:pt>
                <c:pt idx="349">
                  <c:v>28.094896533376449</c:v>
                </c:pt>
                <c:pt idx="350">
                  <c:v>29.24162700412651</c:v>
                </c:pt>
                <c:pt idx="351">
                  <c:v>30.101674857189053</c:v>
                </c:pt>
                <c:pt idx="352">
                  <c:v>31.248405327939118</c:v>
                </c:pt>
                <c:pt idx="353">
                  <c:v>32.681818416376686</c:v>
                </c:pt>
                <c:pt idx="354">
                  <c:v>34.115231504814261</c:v>
                </c:pt>
                <c:pt idx="355">
                  <c:v>34.115231504814261</c:v>
                </c:pt>
                <c:pt idx="356">
                  <c:v>34.401914122501779</c:v>
                </c:pt>
                <c:pt idx="357">
                  <c:v>36.695375064001894</c:v>
                </c:pt>
                <c:pt idx="358">
                  <c:v>38.702153387814498</c:v>
                </c:pt>
                <c:pt idx="359">
                  <c:v>40.995614329314613</c:v>
                </c:pt>
                <c:pt idx="360">
                  <c:v>42.142344800064677</c:v>
                </c:pt>
                <c:pt idx="361">
                  <c:v>45.295853594627339</c:v>
                </c:pt>
                <c:pt idx="362">
                  <c:v>45.869218830002367</c:v>
                </c:pt>
                <c:pt idx="363">
                  <c:v>48.162679771502482</c:v>
                </c:pt>
                <c:pt idx="364">
                  <c:v>49.882775477627575</c:v>
                </c:pt>
                <c:pt idx="365">
                  <c:v>51.889553801440179</c:v>
                </c:pt>
                <c:pt idx="366">
                  <c:v>55.329745213690359</c:v>
                </c:pt>
                <c:pt idx="367">
                  <c:v>57.623206155190474</c:v>
                </c:pt>
                <c:pt idx="368">
                  <c:v>58.48325400825302</c:v>
                </c:pt>
                <c:pt idx="369">
                  <c:v>60.490032332065624</c:v>
                </c:pt>
                <c:pt idx="370">
                  <c:v>62.210128038190717</c:v>
                </c:pt>
                <c:pt idx="371">
                  <c:v>63.356858508940775</c:v>
                </c:pt>
                <c:pt idx="372">
                  <c:v>66.223684685815911</c:v>
                </c:pt>
                <c:pt idx="373">
                  <c:v>68.803828245003558</c:v>
                </c:pt>
                <c:pt idx="374">
                  <c:v>71.097289186503673</c:v>
                </c:pt>
                <c:pt idx="375">
                  <c:v>73.390750128003788</c:v>
                </c:pt>
                <c:pt idx="376">
                  <c:v>75.110845834128881</c:v>
                </c:pt>
                <c:pt idx="377">
                  <c:v>77.117624157941478</c:v>
                </c:pt>
                <c:pt idx="378">
                  <c:v>78.837719864066571</c:v>
                </c:pt>
                <c:pt idx="379">
                  <c:v>80.271132952504146</c:v>
                </c:pt>
                <c:pt idx="380">
                  <c:v>83.424641747066801</c:v>
                </c:pt>
                <c:pt idx="381">
                  <c:v>85.431420070879412</c:v>
                </c:pt>
                <c:pt idx="382">
                  <c:v>89.158294100817102</c:v>
                </c:pt>
                <c:pt idx="383">
                  <c:v>91.451755042317217</c:v>
                </c:pt>
                <c:pt idx="384">
                  <c:v>94.605263836879885</c:v>
                </c:pt>
                <c:pt idx="385">
                  <c:v>96.325359543004964</c:v>
                </c:pt>
                <c:pt idx="386">
                  <c:v>99.478868337567633</c:v>
                </c:pt>
                <c:pt idx="387">
                  <c:v>104.35247283825538</c:v>
                </c:pt>
                <c:pt idx="388">
                  <c:v>105.21252069131793</c:v>
                </c:pt>
                <c:pt idx="389">
                  <c:v>107.79266425050557</c:v>
                </c:pt>
                <c:pt idx="390">
                  <c:v>111.80622089813076</c:v>
                </c:pt>
                <c:pt idx="391">
                  <c:v>114.95972969269343</c:v>
                </c:pt>
                <c:pt idx="392">
                  <c:v>116.67982539881852</c:v>
                </c:pt>
                <c:pt idx="393">
                  <c:v>118.97328634031865</c:v>
                </c:pt>
                <c:pt idx="394">
                  <c:v>121.84011251719379</c:v>
                </c:pt>
                <c:pt idx="395">
                  <c:v>123.56020822331887</c:v>
                </c:pt>
                <c:pt idx="396">
                  <c:v>124.99362131175647</c:v>
                </c:pt>
                <c:pt idx="397">
                  <c:v>127.28708225325657</c:v>
                </c:pt>
                <c:pt idx="398">
                  <c:v>129.86722581244419</c:v>
                </c:pt>
                <c:pt idx="399">
                  <c:v>133.02073460700686</c:v>
                </c:pt>
                <c:pt idx="400">
                  <c:v>136.46092601925704</c:v>
                </c:pt>
                <c:pt idx="401">
                  <c:v>137.03429125463208</c:v>
                </c:pt>
                <c:pt idx="402">
                  <c:v>137.89433910769463</c:v>
                </c:pt>
                <c:pt idx="403">
                  <c:v>140.47448266688227</c:v>
                </c:pt>
                <c:pt idx="404">
                  <c:v>142.48126099069484</c:v>
                </c:pt>
                <c:pt idx="405">
                  <c:v>145.0614045498825</c:v>
                </c:pt>
                <c:pt idx="406">
                  <c:v>147.92823072675762</c:v>
                </c:pt>
                <c:pt idx="407">
                  <c:v>150.22169166825776</c:v>
                </c:pt>
                <c:pt idx="408">
                  <c:v>151.08173952132032</c:v>
                </c:pt>
                <c:pt idx="409">
                  <c:v>152.80183522744539</c:v>
                </c:pt>
                <c:pt idx="410">
                  <c:v>153.37520046282043</c:v>
                </c:pt>
                <c:pt idx="411">
                  <c:v>155.09529616894551</c:v>
                </c:pt>
                <c:pt idx="412">
                  <c:v>156.5287092573831</c:v>
                </c:pt>
                <c:pt idx="413">
                  <c:v>158.53548758119567</c:v>
                </c:pt>
                <c:pt idx="414">
                  <c:v>159.96890066963326</c:v>
                </c:pt>
                <c:pt idx="415">
                  <c:v>161.40231375807085</c:v>
                </c:pt>
                <c:pt idx="416">
                  <c:v>163.12240946419593</c:v>
                </c:pt>
                <c:pt idx="417">
                  <c:v>164.55582255263349</c:v>
                </c:pt>
                <c:pt idx="418">
                  <c:v>167.13596611182115</c:v>
                </c:pt>
                <c:pt idx="419">
                  <c:v>168.56937920025871</c:v>
                </c:pt>
                <c:pt idx="420">
                  <c:v>169.42942705332123</c:v>
                </c:pt>
                <c:pt idx="421">
                  <c:v>170.57615752407131</c:v>
                </c:pt>
                <c:pt idx="422">
                  <c:v>172.29625323019638</c:v>
                </c:pt>
                <c:pt idx="423">
                  <c:v>172.86961846557142</c:v>
                </c:pt>
                <c:pt idx="424">
                  <c:v>174.30303155400901</c:v>
                </c:pt>
                <c:pt idx="425">
                  <c:v>175.16307940707154</c:v>
                </c:pt>
                <c:pt idx="426">
                  <c:v>176.88317511319664</c:v>
                </c:pt>
                <c:pt idx="427">
                  <c:v>178.88995343700921</c:v>
                </c:pt>
                <c:pt idx="428">
                  <c:v>180.89673176082184</c:v>
                </c:pt>
                <c:pt idx="429">
                  <c:v>182.61682746694694</c:v>
                </c:pt>
                <c:pt idx="430">
                  <c:v>184.91028840844703</c:v>
                </c:pt>
                <c:pt idx="431">
                  <c:v>186.63038411457214</c:v>
                </c:pt>
                <c:pt idx="432">
                  <c:v>188.63716243838473</c:v>
                </c:pt>
                <c:pt idx="433">
                  <c:v>190.93062337988488</c:v>
                </c:pt>
                <c:pt idx="434">
                  <c:v>194.37081479213504</c:v>
                </c:pt>
                <c:pt idx="435">
                  <c:v>195.80422788057263</c:v>
                </c:pt>
                <c:pt idx="436">
                  <c:v>197.5243235866977</c:v>
                </c:pt>
                <c:pt idx="437">
                  <c:v>200.10446714588534</c:v>
                </c:pt>
                <c:pt idx="438">
                  <c:v>204.11802379351056</c:v>
                </c:pt>
                <c:pt idx="439">
                  <c:v>205.55143688194812</c:v>
                </c:pt>
                <c:pt idx="440">
                  <c:v>207.84489782344824</c:v>
                </c:pt>
                <c:pt idx="441">
                  <c:v>212.14513708876095</c:v>
                </c:pt>
                <c:pt idx="442">
                  <c:v>214.72528064794861</c:v>
                </c:pt>
                <c:pt idx="443">
                  <c:v>217.87878944251125</c:v>
                </c:pt>
                <c:pt idx="444">
                  <c:v>222.46571132551151</c:v>
                </c:pt>
                <c:pt idx="445">
                  <c:v>227.05263320851171</c:v>
                </c:pt>
                <c:pt idx="446">
                  <c:v>232.49960294457449</c:v>
                </c:pt>
                <c:pt idx="447">
                  <c:v>237.08652482757475</c:v>
                </c:pt>
                <c:pt idx="448">
                  <c:v>241.67344671057498</c:v>
                </c:pt>
                <c:pt idx="449">
                  <c:v>245.40032074051265</c:v>
                </c:pt>
                <c:pt idx="450">
                  <c:v>250.84729047657547</c:v>
                </c:pt>
                <c:pt idx="451">
                  <c:v>258.30103853645085</c:v>
                </c:pt>
                <c:pt idx="452">
                  <c:v>262.31459518407604</c:v>
                </c:pt>
                <c:pt idx="453">
                  <c:v>266.04146921401372</c:v>
                </c:pt>
                <c:pt idx="454">
                  <c:v>273.20853465620161</c:v>
                </c:pt>
                <c:pt idx="455">
                  <c:v>279.22886962763937</c:v>
                </c:pt>
                <c:pt idx="456">
                  <c:v>289.26276124670244</c:v>
                </c:pt>
                <c:pt idx="457">
                  <c:v>298.43660501270296</c:v>
                </c:pt>
                <c:pt idx="458">
                  <c:v>307.03708354332838</c:v>
                </c:pt>
                <c:pt idx="459">
                  <c:v>315.6375620739538</c:v>
                </c:pt>
                <c:pt idx="460">
                  <c:v>328.53827986989199</c:v>
                </c:pt>
                <c:pt idx="461">
                  <c:v>341.43899766583013</c:v>
                </c:pt>
                <c:pt idx="462">
                  <c:v>352.90630237333073</c:v>
                </c:pt>
                <c:pt idx="463">
                  <c:v>365.52033755158141</c:v>
                </c:pt>
                <c:pt idx="464">
                  <c:v>390.7484079080827</c:v>
                </c:pt>
                <c:pt idx="465">
                  <c:v>405.36922141014588</c:v>
                </c:pt>
                <c:pt idx="466">
                  <c:v>419.12998705914663</c:v>
                </c:pt>
                <c:pt idx="467">
                  <c:v>439.48445291496017</c:v>
                </c:pt>
                <c:pt idx="468">
                  <c:v>457.25877521158611</c:v>
                </c:pt>
                <c:pt idx="469">
                  <c:v>471.87958871364935</c:v>
                </c:pt>
                <c:pt idx="470">
                  <c:v>494.8141981286505</c:v>
                </c:pt>
                <c:pt idx="471">
                  <c:v>512.58852042527644</c:v>
                </c:pt>
                <c:pt idx="472">
                  <c:v>529.78947748652729</c:v>
                </c:pt>
                <c:pt idx="473">
                  <c:v>546.99043454777825</c:v>
                </c:pt>
                <c:pt idx="474">
                  <c:v>565.05143946209159</c:v>
                </c:pt>
                <c:pt idx="475">
                  <c:v>579.67225296415484</c:v>
                </c:pt>
                <c:pt idx="476">
                  <c:v>597.15989264309337</c:v>
                </c:pt>
                <c:pt idx="477">
                  <c:v>619.23445420503197</c:v>
                </c:pt>
                <c:pt idx="478">
                  <c:v>638.4421895900955</c:v>
                </c:pt>
                <c:pt idx="479">
                  <c:v>654.49641618059627</c:v>
                </c:pt>
                <c:pt idx="480">
                  <c:v>666.82376874115948</c:v>
                </c:pt>
                <c:pt idx="481">
                  <c:v>685.45813889084786</c:v>
                </c:pt>
                <c:pt idx="482">
                  <c:v>702.94577856978628</c:v>
                </c:pt>
                <c:pt idx="483">
                  <c:v>715.84649636572442</c:v>
                </c:pt>
                <c:pt idx="484">
                  <c:v>734.76754913310037</c:v>
                </c:pt>
                <c:pt idx="485">
                  <c:v>749.96172787053877</c:v>
                </c:pt>
                <c:pt idx="486">
                  <c:v>765.15590660797693</c:v>
                </c:pt>
                <c:pt idx="487">
                  <c:v>780.92345058079036</c:v>
                </c:pt>
                <c:pt idx="488">
                  <c:v>801.56459905429131</c:v>
                </c:pt>
                <c:pt idx="489">
                  <c:v>820.1989692039798</c:v>
                </c:pt>
                <c:pt idx="490">
                  <c:v>836.53987841216815</c:v>
                </c:pt>
                <c:pt idx="491">
                  <c:v>852.020739767294</c:v>
                </c:pt>
                <c:pt idx="492">
                  <c:v>869.22169682854485</c:v>
                </c:pt>
                <c:pt idx="493">
                  <c:v>883.55582771292063</c:v>
                </c:pt>
                <c:pt idx="494">
                  <c:v>895.02313242042123</c:v>
                </c:pt>
                <c:pt idx="495">
                  <c:v>909.07058068710944</c:v>
                </c:pt>
                <c:pt idx="496">
                  <c:v>919.67783754154743</c:v>
                </c:pt>
                <c:pt idx="497">
                  <c:v>932.29187271979811</c:v>
                </c:pt>
                <c:pt idx="498">
                  <c:v>951.21292548717406</c:v>
                </c:pt>
                <c:pt idx="499">
                  <c:v>965.8337389892373</c:v>
                </c:pt>
                <c:pt idx="500">
                  <c:v>980.16786987361309</c:v>
                </c:pt>
                <c:pt idx="501">
                  <c:v>991.63517458111369</c:v>
                </c:pt>
                <c:pt idx="502">
                  <c:v>1009.4094968777397</c:v>
                </c:pt>
                <c:pt idx="503">
                  <c:v>1025.7504060859278</c:v>
                </c:pt>
                <c:pt idx="504">
                  <c:v>1042.9513631471789</c:v>
                </c:pt>
                <c:pt idx="505">
                  <c:v>1058.1455418846172</c:v>
                </c:pt>
                <c:pt idx="506">
                  <c:v>1077.9266425050555</c:v>
                </c:pt>
                <c:pt idx="507">
                  <c:v>1092.5474560071189</c:v>
                </c:pt>
                <c:pt idx="508">
                  <c:v>1109.7484130683697</c:v>
                </c:pt>
                <c:pt idx="509">
                  <c:v>1124.3692265704331</c:v>
                </c:pt>
                <c:pt idx="510">
                  <c:v>1138.9900400724962</c:v>
                </c:pt>
                <c:pt idx="511">
                  <c:v>1153.0374883391846</c:v>
                </c:pt>
                <c:pt idx="512">
                  <c:v>1165.6515235174352</c:v>
                </c:pt>
                <c:pt idx="513">
                  <c:v>1180.5590196371861</c:v>
                </c:pt>
                <c:pt idx="514">
                  <c:v>1197.1866114630618</c:v>
                </c:pt>
                <c:pt idx="515">
                  <c:v>1207.7938683174998</c:v>
                </c:pt>
                <c:pt idx="516">
                  <c:v>1225.8548732318131</c:v>
                </c:pt>
                <c:pt idx="517">
                  <c:v>1244.7759259991892</c:v>
                </c:pt>
                <c:pt idx="518">
                  <c:v>1259.6834221189399</c:v>
                </c:pt>
                <c:pt idx="519">
                  <c:v>1278.604474886316</c:v>
                </c:pt>
                <c:pt idx="520">
                  <c:v>1294.658701476817</c:v>
                </c:pt>
                <c:pt idx="521">
                  <c:v>1313.8664368618804</c:v>
                </c:pt>
                <c:pt idx="522">
                  <c:v>1330.2073460700685</c:v>
                </c:pt>
                <c:pt idx="523">
                  <c:v>1345.1148421898195</c:v>
                </c:pt>
                <c:pt idx="524">
                  <c:v>1361.4557513980078</c:v>
                </c:pt>
                <c:pt idx="525">
                  <c:v>1380.6634867830712</c:v>
                </c:pt>
                <c:pt idx="526">
                  <c:v>1393.8508871966972</c:v>
                </c:pt>
                <c:pt idx="527">
                  <c:v>1406.4649223749475</c:v>
                </c:pt>
                <c:pt idx="528">
                  <c:v>1420.7990532593233</c:v>
                </c:pt>
                <c:pt idx="529">
                  <c:v>1431.9796753491366</c:v>
                </c:pt>
                <c:pt idx="530">
                  <c:v>1443.7336626743245</c:v>
                </c:pt>
                <c:pt idx="531">
                  <c:v>1458.9278414117628</c:v>
                </c:pt>
                <c:pt idx="532">
                  <c:v>1467.8150025600758</c:v>
                </c:pt>
                <c:pt idx="533">
                  <c:v>1476.9888463260763</c:v>
                </c:pt>
                <c:pt idx="534">
                  <c:v>1492.7563902988895</c:v>
                </c:pt>
                <c:pt idx="535">
                  <c:v>1502.503599300265</c:v>
                </c:pt>
                <c:pt idx="536">
                  <c:v>1511.1040778308904</c:v>
                </c:pt>
                <c:pt idx="537">
                  <c:v>1524.0047956268288</c:v>
                </c:pt>
                <c:pt idx="538">
                  <c:v>1533.7520046282043</c:v>
                </c:pt>
                <c:pt idx="539">
                  <c:v>1540.6323874527045</c:v>
                </c:pt>
                <c:pt idx="540">
                  <c:v>1551.8130095425176</c:v>
                </c:pt>
                <c:pt idx="541">
                  <c:v>1561.5602185438931</c:v>
                </c:pt>
                <c:pt idx="542">
                  <c:v>1569.3006492214558</c:v>
                </c:pt>
                <c:pt idx="543">
                  <c:v>1575.0343015752064</c:v>
                </c:pt>
                <c:pt idx="544">
                  <c:v>1583.6347801058316</c:v>
                </c:pt>
                <c:pt idx="545">
                  <c:v>1593.3819891072071</c:v>
                </c:pt>
                <c:pt idx="546">
                  <c:v>1603.4158807262704</c:v>
                </c:pt>
                <c:pt idx="547">
                  <c:v>1610.8696287861455</c:v>
                </c:pt>
                <c:pt idx="548">
                  <c:v>1617.4633289929584</c:v>
                </c:pt>
                <c:pt idx="549">
                  <c:v>1623.4836639643963</c:v>
                </c:pt>
                <c:pt idx="550">
                  <c:v>1630.9374120242717</c:v>
                </c:pt>
                <c:pt idx="551">
                  <c:v>1637.2444296133972</c:v>
                </c:pt>
                <c:pt idx="552">
                  <c:v>1644.1248124378974</c:v>
                </c:pt>
                <c:pt idx="553">
                  <c:v>1650.71851264471</c:v>
                </c:pt>
                <c:pt idx="554">
                  <c:v>1654.7320692923354</c:v>
                </c:pt>
                <c:pt idx="555">
                  <c:v>1659.8923564107106</c:v>
                </c:pt>
                <c:pt idx="556">
                  <c:v>1664.7659609113985</c:v>
                </c:pt>
                <c:pt idx="557">
                  <c:v>1667.0594218528986</c:v>
                </c:pt>
                <c:pt idx="558">
                  <c:v>1672.2197089712738</c:v>
                </c:pt>
                <c:pt idx="559">
                  <c:v>1676.8066308542741</c:v>
                </c:pt>
                <c:pt idx="560">
                  <c:v>1678.2400439427115</c:v>
                </c:pt>
                <c:pt idx="561">
                  <c:v>1681.3935527372744</c:v>
                </c:pt>
                <c:pt idx="562">
                  <c:v>1683.1136484433994</c:v>
                </c:pt>
                <c:pt idx="563">
                  <c:v>1685.4071093848995</c:v>
                </c:pt>
                <c:pt idx="564">
                  <c:v>1686.5538398556496</c:v>
                </c:pt>
                <c:pt idx="565">
                  <c:v>1688.2739355617746</c:v>
                </c:pt>
                <c:pt idx="566">
                  <c:v>1690.2807138855874</c:v>
                </c:pt>
                <c:pt idx="567">
                  <c:v>1692.8608574447749</c:v>
                </c:pt>
                <c:pt idx="568">
                  <c:v>1695.154318386275</c:v>
                </c:pt>
                <c:pt idx="569">
                  <c:v>1696.8744140924</c:v>
                </c:pt>
                <c:pt idx="570">
                  <c:v>1699.1678750339004</c:v>
                </c:pt>
                <c:pt idx="571">
                  <c:v>1700.3146055046502</c:v>
                </c:pt>
                <c:pt idx="572">
                  <c:v>1701.7480185930879</c:v>
                </c:pt>
                <c:pt idx="573">
                  <c:v>1703.1814316815253</c:v>
                </c:pt>
                <c:pt idx="574">
                  <c:v>1705.761575240713</c:v>
                </c:pt>
                <c:pt idx="575">
                  <c:v>1706.6216230937755</c:v>
                </c:pt>
                <c:pt idx="576">
                  <c:v>1708.3417187999007</c:v>
                </c:pt>
                <c:pt idx="577">
                  <c:v>1709.7751318883384</c:v>
                </c:pt>
                <c:pt idx="578">
                  <c:v>1710.3484971237133</c:v>
                </c:pt>
                <c:pt idx="579">
                  <c:v>1712.0685928298383</c:v>
                </c:pt>
                <c:pt idx="580">
                  <c:v>1713.2153233005886</c:v>
                </c:pt>
                <c:pt idx="581">
                  <c:v>1714.0753711536511</c:v>
                </c:pt>
                <c:pt idx="582">
                  <c:v>1714.9354190067136</c:v>
                </c:pt>
                <c:pt idx="583">
                  <c:v>1716.0821494774636</c:v>
                </c:pt>
                <c:pt idx="584">
                  <c:v>1716.0821494774636</c:v>
                </c:pt>
                <c:pt idx="585">
                  <c:v>1716.0821494774636</c:v>
                </c:pt>
                <c:pt idx="586">
                  <c:v>1716.9421973305261</c:v>
                </c:pt>
                <c:pt idx="587">
                  <c:v>1717.2288799482135</c:v>
                </c:pt>
                <c:pt idx="588">
                  <c:v>1717.5155625659011</c:v>
                </c:pt>
                <c:pt idx="589">
                  <c:v>1718.9489756543387</c:v>
                </c:pt>
                <c:pt idx="590">
                  <c:v>1719.5223408897139</c:v>
                </c:pt>
                <c:pt idx="591">
                  <c:v>1720.3823887427764</c:v>
                </c:pt>
                <c:pt idx="592">
                  <c:v>1720.9557539781513</c:v>
                </c:pt>
                <c:pt idx="593">
                  <c:v>1721.2424365958389</c:v>
                </c:pt>
                <c:pt idx="594">
                  <c:v>1722.1024844489014</c:v>
                </c:pt>
                <c:pt idx="595">
                  <c:v>1723.535897537339</c:v>
                </c:pt>
                <c:pt idx="596">
                  <c:v>1723.8225801550266</c:v>
                </c:pt>
                <c:pt idx="597">
                  <c:v>1724.3959453904015</c:v>
                </c:pt>
                <c:pt idx="598">
                  <c:v>1724.6826280080891</c:v>
                </c:pt>
                <c:pt idx="599">
                  <c:v>1724.6826280080891</c:v>
                </c:pt>
                <c:pt idx="600">
                  <c:v>1724.6826280080891</c:v>
                </c:pt>
                <c:pt idx="601">
                  <c:v>1725.8293584788391</c:v>
                </c:pt>
                <c:pt idx="602">
                  <c:v>1726.4027237142141</c:v>
                </c:pt>
                <c:pt idx="603">
                  <c:v>1727.2627715672768</c:v>
                </c:pt>
                <c:pt idx="604">
                  <c:v>1727.5494541849644</c:v>
                </c:pt>
                <c:pt idx="605">
                  <c:v>1727.8361368026517</c:v>
                </c:pt>
                <c:pt idx="606">
                  <c:v>1728.4095020380269</c:v>
                </c:pt>
                <c:pt idx="607">
                  <c:v>1728.4095020380269</c:v>
                </c:pt>
                <c:pt idx="608">
                  <c:v>1729.2695498910894</c:v>
                </c:pt>
                <c:pt idx="609">
                  <c:v>1729.8429151264643</c:v>
                </c:pt>
                <c:pt idx="610">
                  <c:v>1729.8429151264643</c:v>
                </c:pt>
                <c:pt idx="611">
                  <c:v>1729.8429151264643</c:v>
                </c:pt>
                <c:pt idx="612">
                  <c:v>1729.8429151264643</c:v>
                </c:pt>
                <c:pt idx="613">
                  <c:v>1729.8429151264643</c:v>
                </c:pt>
                <c:pt idx="614">
                  <c:v>1729.8429151264643</c:v>
                </c:pt>
                <c:pt idx="615">
                  <c:v>1730.7029629795268</c:v>
                </c:pt>
                <c:pt idx="616">
                  <c:v>1730.7029629795268</c:v>
                </c:pt>
                <c:pt idx="617">
                  <c:v>1730.7029629795268</c:v>
                </c:pt>
                <c:pt idx="618">
                  <c:v>1730.7029629795268</c:v>
                </c:pt>
                <c:pt idx="619">
                  <c:v>1731.2763282149017</c:v>
                </c:pt>
                <c:pt idx="620">
                  <c:v>1731.5630108325893</c:v>
                </c:pt>
                <c:pt idx="621">
                  <c:v>1731.8496934502768</c:v>
                </c:pt>
                <c:pt idx="622">
                  <c:v>1732.7097413033396</c:v>
                </c:pt>
                <c:pt idx="623">
                  <c:v>1732.9964239210271</c:v>
                </c:pt>
                <c:pt idx="624">
                  <c:v>1733.2831065387145</c:v>
                </c:pt>
                <c:pt idx="625">
                  <c:v>1733.2831065387145</c:v>
                </c:pt>
                <c:pt idx="626">
                  <c:v>1733.8564717740896</c:v>
                </c:pt>
                <c:pt idx="627">
                  <c:v>1733.8564717740896</c:v>
                </c:pt>
                <c:pt idx="628">
                  <c:v>1733.8564717740896</c:v>
                </c:pt>
                <c:pt idx="629">
                  <c:v>1734.143154391777</c:v>
                </c:pt>
                <c:pt idx="630">
                  <c:v>1734.143154391777</c:v>
                </c:pt>
                <c:pt idx="631">
                  <c:v>1734.143154391777</c:v>
                </c:pt>
                <c:pt idx="632">
                  <c:v>1734.7165196271521</c:v>
                </c:pt>
                <c:pt idx="633">
                  <c:v>1735.0032022448395</c:v>
                </c:pt>
                <c:pt idx="634">
                  <c:v>1735.0032022448395</c:v>
                </c:pt>
                <c:pt idx="635">
                  <c:v>1735.2898848625271</c:v>
                </c:pt>
                <c:pt idx="636">
                  <c:v>1735.2898848625271</c:v>
                </c:pt>
                <c:pt idx="637">
                  <c:v>1735.5765674802146</c:v>
                </c:pt>
                <c:pt idx="638">
                  <c:v>1735.863250097902</c:v>
                </c:pt>
                <c:pt idx="639">
                  <c:v>1736.1499327155896</c:v>
                </c:pt>
                <c:pt idx="640">
                  <c:v>1736.4366153332771</c:v>
                </c:pt>
                <c:pt idx="641">
                  <c:v>1736.4366153332771</c:v>
                </c:pt>
                <c:pt idx="642">
                  <c:v>1736.7232979509647</c:v>
                </c:pt>
                <c:pt idx="643">
                  <c:v>1737.0099805686523</c:v>
                </c:pt>
                <c:pt idx="644">
                  <c:v>1737.8700284217148</c:v>
                </c:pt>
                <c:pt idx="645">
                  <c:v>1737.8700284217148</c:v>
                </c:pt>
                <c:pt idx="646">
                  <c:v>1737.8700284217148</c:v>
                </c:pt>
                <c:pt idx="647">
                  <c:v>1738.1567110394024</c:v>
                </c:pt>
                <c:pt idx="648">
                  <c:v>1738.4433936570897</c:v>
                </c:pt>
                <c:pt idx="649">
                  <c:v>1738.4433936570897</c:v>
                </c:pt>
                <c:pt idx="650">
                  <c:v>1738.4433936570897</c:v>
                </c:pt>
                <c:pt idx="651">
                  <c:v>1738.7300762747773</c:v>
                </c:pt>
                <c:pt idx="652">
                  <c:v>1738.7300762747773</c:v>
                </c:pt>
                <c:pt idx="653">
                  <c:v>1739.0167588924648</c:v>
                </c:pt>
                <c:pt idx="654">
                  <c:v>1739.3034415101522</c:v>
                </c:pt>
                <c:pt idx="655">
                  <c:v>1739.8768067455273</c:v>
                </c:pt>
                <c:pt idx="656">
                  <c:v>1739.8768067455273</c:v>
                </c:pt>
                <c:pt idx="657">
                  <c:v>1739.8768067455273</c:v>
                </c:pt>
                <c:pt idx="658">
                  <c:v>1739.8768067455273</c:v>
                </c:pt>
                <c:pt idx="659">
                  <c:v>1739.8768067455273</c:v>
                </c:pt>
                <c:pt idx="660">
                  <c:v>1740.1634893632147</c:v>
                </c:pt>
                <c:pt idx="661">
                  <c:v>1740.4501719809023</c:v>
                </c:pt>
                <c:pt idx="662">
                  <c:v>1740.4501719809023</c:v>
                </c:pt>
                <c:pt idx="663">
                  <c:v>1741.0235372162772</c:v>
                </c:pt>
                <c:pt idx="664">
                  <c:v>1741.3102198339648</c:v>
                </c:pt>
                <c:pt idx="665">
                  <c:v>1741.8835850693399</c:v>
                </c:pt>
                <c:pt idx="666">
                  <c:v>1741.8835850693399</c:v>
                </c:pt>
                <c:pt idx="667">
                  <c:v>1742.1702676870275</c:v>
                </c:pt>
                <c:pt idx="668">
                  <c:v>1742.1702676870275</c:v>
                </c:pt>
                <c:pt idx="669">
                  <c:v>1742.4569503047151</c:v>
                </c:pt>
                <c:pt idx="670">
                  <c:v>1743.03031554009</c:v>
                </c:pt>
                <c:pt idx="671">
                  <c:v>1743.03031554009</c:v>
                </c:pt>
                <c:pt idx="672">
                  <c:v>1743.03031554009</c:v>
                </c:pt>
                <c:pt idx="673">
                  <c:v>1743.6036807754651</c:v>
                </c:pt>
                <c:pt idx="674">
                  <c:v>1744.1770460108401</c:v>
                </c:pt>
                <c:pt idx="675">
                  <c:v>1744.4637286285276</c:v>
                </c:pt>
                <c:pt idx="676">
                  <c:v>1744.750411246215</c:v>
                </c:pt>
                <c:pt idx="677">
                  <c:v>1745.3237764815901</c:v>
                </c:pt>
                <c:pt idx="678">
                  <c:v>1746.7571895700278</c:v>
                </c:pt>
                <c:pt idx="679">
                  <c:v>1746.7571895700278</c:v>
                </c:pt>
                <c:pt idx="680">
                  <c:v>1747.9039200407778</c:v>
                </c:pt>
                <c:pt idx="681">
                  <c:v>1748.4772852761528</c:v>
                </c:pt>
                <c:pt idx="682">
                  <c:v>1749.0506505115277</c:v>
                </c:pt>
                <c:pt idx="683">
                  <c:v>1749.0506505115277</c:v>
                </c:pt>
                <c:pt idx="684">
                  <c:v>1749.3373331292153</c:v>
                </c:pt>
                <c:pt idx="685">
                  <c:v>1749.9106983645902</c:v>
                </c:pt>
                <c:pt idx="686">
                  <c:v>1750.1973809822778</c:v>
                </c:pt>
                <c:pt idx="687">
                  <c:v>1751.6307940707154</c:v>
                </c:pt>
                <c:pt idx="688">
                  <c:v>1751.6307940707154</c:v>
                </c:pt>
                <c:pt idx="689">
                  <c:v>1752.2041593060906</c:v>
                </c:pt>
                <c:pt idx="690">
                  <c:v>1753.0642071591531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F5F-4E07-9CF7-287B372067CA}"/>
            </c:ext>
          </c:extLst>
        </c:ser>
        <c:ser>
          <c:idx val="16"/>
          <c:order val="16"/>
          <c:tx>
            <c:strRef>
              <c:f>'Mortalidad Grulac fin'!$A$45</c:f>
              <c:strCache>
                <c:ptCount val="1"/>
                <c:pt idx="0">
                  <c:v>Venezuela (Bolivarian Republic of)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'Mortalidad Grulac fin'!$B$28:$ZP$28</c:f>
              <c:numCache>
                <c:formatCode>m/d/yyyy</c:formatCode>
                <c:ptCount val="691"/>
                <c:pt idx="0">
                  <c:v>43833</c:v>
                </c:pt>
                <c:pt idx="1">
                  <c:v>43834</c:v>
                </c:pt>
                <c:pt idx="2">
                  <c:v>43835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43841</c:v>
                </c:pt>
                <c:pt idx="9">
                  <c:v>43842</c:v>
                </c:pt>
                <c:pt idx="10">
                  <c:v>43843</c:v>
                </c:pt>
                <c:pt idx="11">
                  <c:v>43844</c:v>
                </c:pt>
                <c:pt idx="12">
                  <c:v>43845</c:v>
                </c:pt>
                <c:pt idx="13">
                  <c:v>43846</c:v>
                </c:pt>
                <c:pt idx="14">
                  <c:v>43847</c:v>
                </c:pt>
                <c:pt idx="15">
                  <c:v>43848</c:v>
                </c:pt>
                <c:pt idx="16">
                  <c:v>43849</c:v>
                </c:pt>
                <c:pt idx="17">
                  <c:v>43850</c:v>
                </c:pt>
                <c:pt idx="18">
                  <c:v>43851</c:v>
                </c:pt>
                <c:pt idx="19">
                  <c:v>43852</c:v>
                </c:pt>
                <c:pt idx="20">
                  <c:v>43853</c:v>
                </c:pt>
                <c:pt idx="21">
                  <c:v>43854</c:v>
                </c:pt>
                <c:pt idx="22">
                  <c:v>43855</c:v>
                </c:pt>
                <c:pt idx="23">
                  <c:v>43856</c:v>
                </c:pt>
                <c:pt idx="24">
                  <c:v>43857</c:v>
                </c:pt>
                <c:pt idx="25">
                  <c:v>43858</c:v>
                </c:pt>
                <c:pt idx="26">
                  <c:v>43859</c:v>
                </c:pt>
                <c:pt idx="27">
                  <c:v>43860</c:v>
                </c:pt>
                <c:pt idx="28">
                  <c:v>43861</c:v>
                </c:pt>
                <c:pt idx="29">
                  <c:v>43862</c:v>
                </c:pt>
                <c:pt idx="30">
                  <c:v>43863</c:v>
                </c:pt>
                <c:pt idx="31">
                  <c:v>43864</c:v>
                </c:pt>
                <c:pt idx="32">
                  <c:v>43865</c:v>
                </c:pt>
                <c:pt idx="33">
                  <c:v>43866</c:v>
                </c:pt>
                <c:pt idx="34">
                  <c:v>43867</c:v>
                </c:pt>
                <c:pt idx="35">
                  <c:v>43868</c:v>
                </c:pt>
                <c:pt idx="36">
                  <c:v>43869</c:v>
                </c:pt>
                <c:pt idx="37">
                  <c:v>43870</c:v>
                </c:pt>
                <c:pt idx="38">
                  <c:v>43871</c:v>
                </c:pt>
                <c:pt idx="39">
                  <c:v>43872</c:v>
                </c:pt>
                <c:pt idx="40">
                  <c:v>43873</c:v>
                </c:pt>
                <c:pt idx="41">
                  <c:v>43874</c:v>
                </c:pt>
                <c:pt idx="42">
                  <c:v>43875</c:v>
                </c:pt>
                <c:pt idx="43">
                  <c:v>43876</c:v>
                </c:pt>
                <c:pt idx="44">
                  <c:v>43877</c:v>
                </c:pt>
                <c:pt idx="45">
                  <c:v>43878</c:v>
                </c:pt>
                <c:pt idx="46">
                  <c:v>43879</c:v>
                </c:pt>
                <c:pt idx="47">
                  <c:v>43880</c:v>
                </c:pt>
                <c:pt idx="48">
                  <c:v>43881</c:v>
                </c:pt>
                <c:pt idx="49">
                  <c:v>43882</c:v>
                </c:pt>
                <c:pt idx="50">
                  <c:v>43883</c:v>
                </c:pt>
                <c:pt idx="51">
                  <c:v>43884</c:v>
                </c:pt>
                <c:pt idx="52">
                  <c:v>43885</c:v>
                </c:pt>
                <c:pt idx="53">
                  <c:v>43886</c:v>
                </c:pt>
                <c:pt idx="54">
                  <c:v>43887</c:v>
                </c:pt>
                <c:pt idx="55">
                  <c:v>43888</c:v>
                </c:pt>
                <c:pt idx="56">
                  <c:v>43889</c:v>
                </c:pt>
                <c:pt idx="57">
                  <c:v>43890</c:v>
                </c:pt>
                <c:pt idx="58">
                  <c:v>43891</c:v>
                </c:pt>
                <c:pt idx="59">
                  <c:v>43892</c:v>
                </c:pt>
                <c:pt idx="60">
                  <c:v>43893</c:v>
                </c:pt>
                <c:pt idx="61">
                  <c:v>43894</c:v>
                </c:pt>
                <c:pt idx="62">
                  <c:v>43895</c:v>
                </c:pt>
                <c:pt idx="63">
                  <c:v>43896</c:v>
                </c:pt>
                <c:pt idx="64">
                  <c:v>43897</c:v>
                </c:pt>
                <c:pt idx="65">
                  <c:v>43898</c:v>
                </c:pt>
                <c:pt idx="66">
                  <c:v>43899</c:v>
                </c:pt>
                <c:pt idx="67">
                  <c:v>43900</c:v>
                </c:pt>
                <c:pt idx="68">
                  <c:v>43901</c:v>
                </c:pt>
                <c:pt idx="69">
                  <c:v>43902</c:v>
                </c:pt>
                <c:pt idx="70">
                  <c:v>43903</c:v>
                </c:pt>
                <c:pt idx="71">
                  <c:v>43904</c:v>
                </c:pt>
                <c:pt idx="72">
                  <c:v>43905</c:v>
                </c:pt>
                <c:pt idx="73">
                  <c:v>43906</c:v>
                </c:pt>
                <c:pt idx="74">
                  <c:v>43907</c:v>
                </c:pt>
                <c:pt idx="75">
                  <c:v>43908</c:v>
                </c:pt>
                <c:pt idx="76">
                  <c:v>43909</c:v>
                </c:pt>
                <c:pt idx="77">
                  <c:v>43910</c:v>
                </c:pt>
                <c:pt idx="78">
                  <c:v>43911</c:v>
                </c:pt>
                <c:pt idx="79">
                  <c:v>43912</c:v>
                </c:pt>
                <c:pt idx="80">
                  <c:v>43913</c:v>
                </c:pt>
                <c:pt idx="81">
                  <c:v>43914</c:v>
                </c:pt>
                <c:pt idx="82">
                  <c:v>43915</c:v>
                </c:pt>
                <c:pt idx="83">
                  <c:v>43916</c:v>
                </c:pt>
                <c:pt idx="84">
                  <c:v>43917</c:v>
                </c:pt>
                <c:pt idx="85">
                  <c:v>43918</c:v>
                </c:pt>
                <c:pt idx="86">
                  <c:v>43919</c:v>
                </c:pt>
                <c:pt idx="87">
                  <c:v>43920</c:v>
                </c:pt>
                <c:pt idx="88">
                  <c:v>43921</c:v>
                </c:pt>
                <c:pt idx="89">
                  <c:v>43922</c:v>
                </c:pt>
                <c:pt idx="90">
                  <c:v>43923</c:v>
                </c:pt>
                <c:pt idx="91">
                  <c:v>43924</c:v>
                </c:pt>
                <c:pt idx="92">
                  <c:v>43925</c:v>
                </c:pt>
                <c:pt idx="93">
                  <c:v>43926</c:v>
                </c:pt>
                <c:pt idx="94">
                  <c:v>43927</c:v>
                </c:pt>
                <c:pt idx="95">
                  <c:v>43928</c:v>
                </c:pt>
                <c:pt idx="96">
                  <c:v>43929</c:v>
                </c:pt>
                <c:pt idx="97">
                  <c:v>43930</c:v>
                </c:pt>
                <c:pt idx="98">
                  <c:v>43931</c:v>
                </c:pt>
                <c:pt idx="99">
                  <c:v>43932</c:v>
                </c:pt>
                <c:pt idx="100">
                  <c:v>43933</c:v>
                </c:pt>
                <c:pt idx="101">
                  <c:v>43934</c:v>
                </c:pt>
                <c:pt idx="102">
                  <c:v>43935</c:v>
                </c:pt>
                <c:pt idx="103">
                  <c:v>43936</c:v>
                </c:pt>
                <c:pt idx="104">
                  <c:v>43937</c:v>
                </c:pt>
                <c:pt idx="105">
                  <c:v>43938</c:v>
                </c:pt>
                <c:pt idx="106">
                  <c:v>43939</c:v>
                </c:pt>
                <c:pt idx="107">
                  <c:v>43940</c:v>
                </c:pt>
                <c:pt idx="108">
                  <c:v>43941</c:v>
                </c:pt>
                <c:pt idx="109">
                  <c:v>43942</c:v>
                </c:pt>
                <c:pt idx="110">
                  <c:v>43943</c:v>
                </c:pt>
                <c:pt idx="111">
                  <c:v>43944</c:v>
                </c:pt>
                <c:pt idx="112">
                  <c:v>43945</c:v>
                </c:pt>
                <c:pt idx="113">
                  <c:v>43946</c:v>
                </c:pt>
                <c:pt idx="114">
                  <c:v>43947</c:v>
                </c:pt>
                <c:pt idx="115">
                  <c:v>43948</c:v>
                </c:pt>
                <c:pt idx="116">
                  <c:v>43949</c:v>
                </c:pt>
                <c:pt idx="117">
                  <c:v>43950</c:v>
                </c:pt>
                <c:pt idx="118">
                  <c:v>43951</c:v>
                </c:pt>
                <c:pt idx="119">
                  <c:v>43952</c:v>
                </c:pt>
                <c:pt idx="120">
                  <c:v>43953</c:v>
                </c:pt>
                <c:pt idx="121">
                  <c:v>43954</c:v>
                </c:pt>
                <c:pt idx="122">
                  <c:v>43955</c:v>
                </c:pt>
                <c:pt idx="123">
                  <c:v>43956</c:v>
                </c:pt>
                <c:pt idx="124">
                  <c:v>43957</c:v>
                </c:pt>
                <c:pt idx="125">
                  <c:v>43958</c:v>
                </c:pt>
                <c:pt idx="126">
                  <c:v>43959</c:v>
                </c:pt>
                <c:pt idx="127">
                  <c:v>43960</c:v>
                </c:pt>
                <c:pt idx="128">
                  <c:v>43961</c:v>
                </c:pt>
                <c:pt idx="129">
                  <c:v>43962</c:v>
                </c:pt>
                <c:pt idx="130">
                  <c:v>43963</c:v>
                </c:pt>
                <c:pt idx="131">
                  <c:v>43964</c:v>
                </c:pt>
                <c:pt idx="132">
                  <c:v>43965</c:v>
                </c:pt>
                <c:pt idx="133">
                  <c:v>43966</c:v>
                </c:pt>
                <c:pt idx="134">
                  <c:v>43967</c:v>
                </c:pt>
                <c:pt idx="135">
                  <c:v>43968</c:v>
                </c:pt>
                <c:pt idx="136">
                  <c:v>43969</c:v>
                </c:pt>
                <c:pt idx="137">
                  <c:v>43970</c:v>
                </c:pt>
                <c:pt idx="138">
                  <c:v>43971</c:v>
                </c:pt>
                <c:pt idx="139">
                  <c:v>43972</c:v>
                </c:pt>
                <c:pt idx="140">
                  <c:v>43973</c:v>
                </c:pt>
                <c:pt idx="141">
                  <c:v>43974</c:v>
                </c:pt>
                <c:pt idx="142">
                  <c:v>43975</c:v>
                </c:pt>
                <c:pt idx="143">
                  <c:v>43976</c:v>
                </c:pt>
                <c:pt idx="144">
                  <c:v>43977</c:v>
                </c:pt>
                <c:pt idx="145">
                  <c:v>43978</c:v>
                </c:pt>
                <c:pt idx="146">
                  <c:v>43979</c:v>
                </c:pt>
                <c:pt idx="147">
                  <c:v>43980</c:v>
                </c:pt>
                <c:pt idx="148">
                  <c:v>43981</c:v>
                </c:pt>
                <c:pt idx="149">
                  <c:v>43982</c:v>
                </c:pt>
                <c:pt idx="150">
                  <c:v>43983</c:v>
                </c:pt>
                <c:pt idx="151">
                  <c:v>43984</c:v>
                </c:pt>
                <c:pt idx="152">
                  <c:v>43985</c:v>
                </c:pt>
                <c:pt idx="153">
                  <c:v>43986</c:v>
                </c:pt>
                <c:pt idx="154">
                  <c:v>43987</c:v>
                </c:pt>
                <c:pt idx="155">
                  <c:v>43988</c:v>
                </c:pt>
                <c:pt idx="156">
                  <c:v>43989</c:v>
                </c:pt>
                <c:pt idx="157">
                  <c:v>43990</c:v>
                </c:pt>
                <c:pt idx="158">
                  <c:v>43991</c:v>
                </c:pt>
                <c:pt idx="159">
                  <c:v>43992</c:v>
                </c:pt>
                <c:pt idx="160">
                  <c:v>43993</c:v>
                </c:pt>
                <c:pt idx="161">
                  <c:v>43994</c:v>
                </c:pt>
                <c:pt idx="162">
                  <c:v>43995</c:v>
                </c:pt>
                <c:pt idx="163">
                  <c:v>43996</c:v>
                </c:pt>
                <c:pt idx="164">
                  <c:v>43997</c:v>
                </c:pt>
                <c:pt idx="165">
                  <c:v>43998</c:v>
                </c:pt>
                <c:pt idx="166">
                  <c:v>43999</c:v>
                </c:pt>
                <c:pt idx="167">
                  <c:v>44000</c:v>
                </c:pt>
                <c:pt idx="168">
                  <c:v>44001</c:v>
                </c:pt>
                <c:pt idx="169">
                  <c:v>44002</c:v>
                </c:pt>
                <c:pt idx="170">
                  <c:v>44003</c:v>
                </c:pt>
                <c:pt idx="171">
                  <c:v>44004</c:v>
                </c:pt>
                <c:pt idx="172">
                  <c:v>44005</c:v>
                </c:pt>
                <c:pt idx="173">
                  <c:v>44006</c:v>
                </c:pt>
                <c:pt idx="174">
                  <c:v>44007</c:v>
                </c:pt>
                <c:pt idx="175">
                  <c:v>44008</c:v>
                </c:pt>
                <c:pt idx="176">
                  <c:v>44009</c:v>
                </c:pt>
                <c:pt idx="177">
                  <c:v>44010</c:v>
                </c:pt>
                <c:pt idx="178">
                  <c:v>44011</c:v>
                </c:pt>
                <c:pt idx="179">
                  <c:v>44012</c:v>
                </c:pt>
                <c:pt idx="180">
                  <c:v>44013</c:v>
                </c:pt>
                <c:pt idx="181">
                  <c:v>44014</c:v>
                </c:pt>
                <c:pt idx="182">
                  <c:v>44015</c:v>
                </c:pt>
                <c:pt idx="183">
                  <c:v>44016</c:v>
                </c:pt>
                <c:pt idx="184">
                  <c:v>44017</c:v>
                </c:pt>
                <c:pt idx="185">
                  <c:v>44018</c:v>
                </c:pt>
                <c:pt idx="186">
                  <c:v>44019</c:v>
                </c:pt>
                <c:pt idx="187">
                  <c:v>44020</c:v>
                </c:pt>
                <c:pt idx="188">
                  <c:v>44021</c:v>
                </c:pt>
                <c:pt idx="189">
                  <c:v>44022</c:v>
                </c:pt>
                <c:pt idx="190">
                  <c:v>44023</c:v>
                </c:pt>
                <c:pt idx="191">
                  <c:v>44024</c:v>
                </c:pt>
                <c:pt idx="192">
                  <c:v>44025</c:v>
                </c:pt>
                <c:pt idx="193">
                  <c:v>44026</c:v>
                </c:pt>
                <c:pt idx="194">
                  <c:v>44027</c:v>
                </c:pt>
                <c:pt idx="195">
                  <c:v>44028</c:v>
                </c:pt>
                <c:pt idx="196">
                  <c:v>44029</c:v>
                </c:pt>
                <c:pt idx="197">
                  <c:v>44030</c:v>
                </c:pt>
                <c:pt idx="198">
                  <c:v>44031</c:v>
                </c:pt>
                <c:pt idx="199">
                  <c:v>44032</c:v>
                </c:pt>
                <c:pt idx="200">
                  <c:v>44033</c:v>
                </c:pt>
                <c:pt idx="201">
                  <c:v>44034</c:v>
                </c:pt>
                <c:pt idx="202">
                  <c:v>44035</c:v>
                </c:pt>
                <c:pt idx="203">
                  <c:v>44036</c:v>
                </c:pt>
                <c:pt idx="204">
                  <c:v>44037</c:v>
                </c:pt>
                <c:pt idx="205">
                  <c:v>44038</c:v>
                </c:pt>
                <c:pt idx="206">
                  <c:v>44039</c:v>
                </c:pt>
                <c:pt idx="207">
                  <c:v>44040</c:v>
                </c:pt>
                <c:pt idx="208">
                  <c:v>44041</c:v>
                </c:pt>
                <c:pt idx="209">
                  <c:v>44042</c:v>
                </c:pt>
                <c:pt idx="210">
                  <c:v>44043</c:v>
                </c:pt>
                <c:pt idx="211">
                  <c:v>44044</c:v>
                </c:pt>
                <c:pt idx="212">
                  <c:v>44045</c:v>
                </c:pt>
                <c:pt idx="213">
                  <c:v>44046</c:v>
                </c:pt>
                <c:pt idx="214">
                  <c:v>44047</c:v>
                </c:pt>
                <c:pt idx="215">
                  <c:v>44048</c:v>
                </c:pt>
                <c:pt idx="216">
                  <c:v>44049</c:v>
                </c:pt>
                <c:pt idx="217">
                  <c:v>44050</c:v>
                </c:pt>
                <c:pt idx="218">
                  <c:v>44051</c:v>
                </c:pt>
                <c:pt idx="219">
                  <c:v>44052</c:v>
                </c:pt>
                <c:pt idx="220">
                  <c:v>44053</c:v>
                </c:pt>
                <c:pt idx="221">
                  <c:v>44054</c:v>
                </c:pt>
                <c:pt idx="222">
                  <c:v>44055</c:v>
                </c:pt>
                <c:pt idx="223">
                  <c:v>44056</c:v>
                </c:pt>
                <c:pt idx="224">
                  <c:v>44057</c:v>
                </c:pt>
                <c:pt idx="225">
                  <c:v>44058</c:v>
                </c:pt>
                <c:pt idx="226">
                  <c:v>44059</c:v>
                </c:pt>
                <c:pt idx="227">
                  <c:v>44060</c:v>
                </c:pt>
                <c:pt idx="228">
                  <c:v>44061</c:v>
                </c:pt>
                <c:pt idx="229">
                  <c:v>44062</c:v>
                </c:pt>
                <c:pt idx="230">
                  <c:v>44063</c:v>
                </c:pt>
                <c:pt idx="231">
                  <c:v>44064</c:v>
                </c:pt>
                <c:pt idx="232">
                  <c:v>44065</c:v>
                </c:pt>
                <c:pt idx="233">
                  <c:v>44066</c:v>
                </c:pt>
                <c:pt idx="234">
                  <c:v>44067</c:v>
                </c:pt>
                <c:pt idx="235">
                  <c:v>44068</c:v>
                </c:pt>
                <c:pt idx="236">
                  <c:v>44069</c:v>
                </c:pt>
                <c:pt idx="237">
                  <c:v>44070</c:v>
                </c:pt>
                <c:pt idx="238">
                  <c:v>44071</c:v>
                </c:pt>
                <c:pt idx="239">
                  <c:v>44072</c:v>
                </c:pt>
                <c:pt idx="240">
                  <c:v>44073</c:v>
                </c:pt>
                <c:pt idx="241">
                  <c:v>44074</c:v>
                </c:pt>
                <c:pt idx="242">
                  <c:v>44075</c:v>
                </c:pt>
                <c:pt idx="243">
                  <c:v>44076</c:v>
                </c:pt>
                <c:pt idx="244">
                  <c:v>44077</c:v>
                </c:pt>
                <c:pt idx="245">
                  <c:v>44078</c:v>
                </c:pt>
                <c:pt idx="246">
                  <c:v>44079</c:v>
                </c:pt>
                <c:pt idx="247">
                  <c:v>44080</c:v>
                </c:pt>
                <c:pt idx="248">
                  <c:v>44081</c:v>
                </c:pt>
                <c:pt idx="249">
                  <c:v>44082</c:v>
                </c:pt>
                <c:pt idx="250">
                  <c:v>44083</c:v>
                </c:pt>
                <c:pt idx="251">
                  <c:v>44084</c:v>
                </c:pt>
                <c:pt idx="252">
                  <c:v>44085</c:v>
                </c:pt>
                <c:pt idx="253">
                  <c:v>44086</c:v>
                </c:pt>
                <c:pt idx="254">
                  <c:v>44087</c:v>
                </c:pt>
                <c:pt idx="255">
                  <c:v>44088</c:v>
                </c:pt>
                <c:pt idx="256">
                  <c:v>44089</c:v>
                </c:pt>
                <c:pt idx="257">
                  <c:v>44090</c:v>
                </c:pt>
                <c:pt idx="258">
                  <c:v>44091</c:v>
                </c:pt>
                <c:pt idx="259">
                  <c:v>44092</c:v>
                </c:pt>
                <c:pt idx="260">
                  <c:v>44093</c:v>
                </c:pt>
                <c:pt idx="261">
                  <c:v>44094</c:v>
                </c:pt>
                <c:pt idx="262">
                  <c:v>44095</c:v>
                </c:pt>
                <c:pt idx="263">
                  <c:v>44096</c:v>
                </c:pt>
                <c:pt idx="264">
                  <c:v>44097</c:v>
                </c:pt>
                <c:pt idx="265">
                  <c:v>44098</c:v>
                </c:pt>
                <c:pt idx="266">
                  <c:v>44099</c:v>
                </c:pt>
                <c:pt idx="267">
                  <c:v>44100</c:v>
                </c:pt>
                <c:pt idx="268">
                  <c:v>44101</c:v>
                </c:pt>
                <c:pt idx="269">
                  <c:v>44102</c:v>
                </c:pt>
                <c:pt idx="270">
                  <c:v>44103</c:v>
                </c:pt>
                <c:pt idx="271">
                  <c:v>44104</c:v>
                </c:pt>
                <c:pt idx="272">
                  <c:v>44105</c:v>
                </c:pt>
                <c:pt idx="273">
                  <c:v>44106</c:v>
                </c:pt>
                <c:pt idx="274">
                  <c:v>44107</c:v>
                </c:pt>
                <c:pt idx="275">
                  <c:v>44108</c:v>
                </c:pt>
                <c:pt idx="276">
                  <c:v>44109</c:v>
                </c:pt>
                <c:pt idx="277">
                  <c:v>44110</c:v>
                </c:pt>
                <c:pt idx="278">
                  <c:v>44111</c:v>
                </c:pt>
                <c:pt idx="279">
                  <c:v>44112</c:v>
                </c:pt>
                <c:pt idx="280">
                  <c:v>44113</c:v>
                </c:pt>
                <c:pt idx="281">
                  <c:v>44114</c:v>
                </c:pt>
                <c:pt idx="282">
                  <c:v>44115</c:v>
                </c:pt>
                <c:pt idx="283">
                  <c:v>44116</c:v>
                </c:pt>
                <c:pt idx="284">
                  <c:v>44117</c:v>
                </c:pt>
                <c:pt idx="285">
                  <c:v>44118</c:v>
                </c:pt>
                <c:pt idx="286">
                  <c:v>44119</c:v>
                </c:pt>
                <c:pt idx="287">
                  <c:v>44120</c:v>
                </c:pt>
                <c:pt idx="288">
                  <c:v>44121</c:v>
                </c:pt>
                <c:pt idx="289">
                  <c:v>44122</c:v>
                </c:pt>
                <c:pt idx="290">
                  <c:v>44123</c:v>
                </c:pt>
                <c:pt idx="291">
                  <c:v>44124</c:v>
                </c:pt>
                <c:pt idx="292">
                  <c:v>44125</c:v>
                </c:pt>
                <c:pt idx="293">
                  <c:v>44126</c:v>
                </c:pt>
                <c:pt idx="294">
                  <c:v>44127</c:v>
                </c:pt>
                <c:pt idx="295">
                  <c:v>44128</c:v>
                </c:pt>
                <c:pt idx="296">
                  <c:v>44129</c:v>
                </c:pt>
                <c:pt idx="297">
                  <c:v>44130</c:v>
                </c:pt>
                <c:pt idx="298">
                  <c:v>44131</c:v>
                </c:pt>
                <c:pt idx="299">
                  <c:v>44132</c:v>
                </c:pt>
                <c:pt idx="300">
                  <c:v>44133</c:v>
                </c:pt>
                <c:pt idx="301">
                  <c:v>44134</c:v>
                </c:pt>
                <c:pt idx="302">
                  <c:v>44135</c:v>
                </c:pt>
                <c:pt idx="303">
                  <c:v>44136</c:v>
                </c:pt>
                <c:pt idx="304">
                  <c:v>44137</c:v>
                </c:pt>
                <c:pt idx="305">
                  <c:v>44138</c:v>
                </c:pt>
                <c:pt idx="306">
                  <c:v>44139</c:v>
                </c:pt>
                <c:pt idx="307">
                  <c:v>44140</c:v>
                </c:pt>
                <c:pt idx="308">
                  <c:v>44141</c:v>
                </c:pt>
                <c:pt idx="309">
                  <c:v>44142</c:v>
                </c:pt>
                <c:pt idx="310">
                  <c:v>44143</c:v>
                </c:pt>
                <c:pt idx="311">
                  <c:v>44144</c:v>
                </c:pt>
                <c:pt idx="312">
                  <c:v>44145</c:v>
                </c:pt>
                <c:pt idx="313">
                  <c:v>44146</c:v>
                </c:pt>
                <c:pt idx="314">
                  <c:v>44147</c:v>
                </c:pt>
                <c:pt idx="315">
                  <c:v>44148</c:v>
                </c:pt>
                <c:pt idx="316">
                  <c:v>44149</c:v>
                </c:pt>
                <c:pt idx="317">
                  <c:v>44150</c:v>
                </c:pt>
                <c:pt idx="318">
                  <c:v>44151</c:v>
                </c:pt>
                <c:pt idx="319">
                  <c:v>44152</c:v>
                </c:pt>
                <c:pt idx="320">
                  <c:v>44153</c:v>
                </c:pt>
                <c:pt idx="321">
                  <c:v>44154</c:v>
                </c:pt>
                <c:pt idx="322">
                  <c:v>44155</c:v>
                </c:pt>
                <c:pt idx="323">
                  <c:v>44156</c:v>
                </c:pt>
                <c:pt idx="324">
                  <c:v>44157</c:v>
                </c:pt>
                <c:pt idx="325">
                  <c:v>44158</c:v>
                </c:pt>
                <c:pt idx="326">
                  <c:v>44159</c:v>
                </c:pt>
                <c:pt idx="327">
                  <c:v>44160</c:v>
                </c:pt>
                <c:pt idx="328">
                  <c:v>44161</c:v>
                </c:pt>
                <c:pt idx="329">
                  <c:v>44162</c:v>
                </c:pt>
                <c:pt idx="330">
                  <c:v>44163</c:v>
                </c:pt>
                <c:pt idx="331">
                  <c:v>44164</c:v>
                </c:pt>
                <c:pt idx="332">
                  <c:v>44165</c:v>
                </c:pt>
                <c:pt idx="333">
                  <c:v>44166</c:v>
                </c:pt>
                <c:pt idx="334">
                  <c:v>44167</c:v>
                </c:pt>
                <c:pt idx="335">
                  <c:v>44168</c:v>
                </c:pt>
                <c:pt idx="336">
                  <c:v>44169</c:v>
                </c:pt>
                <c:pt idx="337">
                  <c:v>44170</c:v>
                </c:pt>
                <c:pt idx="338">
                  <c:v>44171</c:v>
                </c:pt>
                <c:pt idx="339">
                  <c:v>44172</c:v>
                </c:pt>
                <c:pt idx="340">
                  <c:v>44173</c:v>
                </c:pt>
                <c:pt idx="341">
                  <c:v>44174</c:v>
                </c:pt>
                <c:pt idx="342">
                  <c:v>44175</c:v>
                </c:pt>
                <c:pt idx="343">
                  <c:v>44176</c:v>
                </c:pt>
                <c:pt idx="344">
                  <c:v>44177</c:v>
                </c:pt>
                <c:pt idx="345">
                  <c:v>44178</c:v>
                </c:pt>
                <c:pt idx="346">
                  <c:v>44179</c:v>
                </c:pt>
                <c:pt idx="347">
                  <c:v>44180</c:v>
                </c:pt>
                <c:pt idx="348">
                  <c:v>44181</c:v>
                </c:pt>
                <c:pt idx="349">
                  <c:v>44182</c:v>
                </c:pt>
                <c:pt idx="350">
                  <c:v>44183</c:v>
                </c:pt>
                <c:pt idx="351">
                  <c:v>44184</c:v>
                </c:pt>
                <c:pt idx="352">
                  <c:v>44185</c:v>
                </c:pt>
                <c:pt idx="353">
                  <c:v>44186</c:v>
                </c:pt>
                <c:pt idx="354">
                  <c:v>44187</c:v>
                </c:pt>
                <c:pt idx="355">
                  <c:v>44188</c:v>
                </c:pt>
                <c:pt idx="356">
                  <c:v>44189</c:v>
                </c:pt>
                <c:pt idx="357">
                  <c:v>44190</c:v>
                </c:pt>
                <c:pt idx="358">
                  <c:v>44191</c:v>
                </c:pt>
                <c:pt idx="359">
                  <c:v>44192</c:v>
                </c:pt>
                <c:pt idx="360">
                  <c:v>44193</c:v>
                </c:pt>
                <c:pt idx="361">
                  <c:v>44194</c:v>
                </c:pt>
                <c:pt idx="362">
                  <c:v>44195</c:v>
                </c:pt>
                <c:pt idx="363">
                  <c:v>44196</c:v>
                </c:pt>
                <c:pt idx="364">
                  <c:v>44197</c:v>
                </c:pt>
                <c:pt idx="365">
                  <c:v>44198</c:v>
                </c:pt>
                <c:pt idx="366">
                  <c:v>44199</c:v>
                </c:pt>
                <c:pt idx="367">
                  <c:v>44200</c:v>
                </c:pt>
                <c:pt idx="368">
                  <c:v>44201</c:v>
                </c:pt>
                <c:pt idx="369">
                  <c:v>44202</c:v>
                </c:pt>
                <c:pt idx="370">
                  <c:v>44203</c:v>
                </c:pt>
                <c:pt idx="371">
                  <c:v>44204</c:v>
                </c:pt>
                <c:pt idx="372">
                  <c:v>44205</c:v>
                </c:pt>
                <c:pt idx="373">
                  <c:v>44206</c:v>
                </c:pt>
                <c:pt idx="374">
                  <c:v>44207</c:v>
                </c:pt>
                <c:pt idx="375">
                  <c:v>44208</c:v>
                </c:pt>
                <c:pt idx="376">
                  <c:v>44209</c:v>
                </c:pt>
                <c:pt idx="377">
                  <c:v>44210</c:v>
                </c:pt>
                <c:pt idx="378">
                  <c:v>44211</c:v>
                </c:pt>
                <c:pt idx="379">
                  <c:v>44212</c:v>
                </c:pt>
                <c:pt idx="380">
                  <c:v>44213</c:v>
                </c:pt>
                <c:pt idx="381">
                  <c:v>44214</c:v>
                </c:pt>
                <c:pt idx="382">
                  <c:v>44215</c:v>
                </c:pt>
                <c:pt idx="383">
                  <c:v>44216</c:v>
                </c:pt>
                <c:pt idx="384">
                  <c:v>44217</c:v>
                </c:pt>
                <c:pt idx="385">
                  <c:v>44218</c:v>
                </c:pt>
                <c:pt idx="386">
                  <c:v>44219</c:v>
                </c:pt>
                <c:pt idx="387">
                  <c:v>44220</c:v>
                </c:pt>
                <c:pt idx="388">
                  <c:v>44221</c:v>
                </c:pt>
                <c:pt idx="389">
                  <c:v>44222</c:v>
                </c:pt>
                <c:pt idx="390">
                  <c:v>44223</c:v>
                </c:pt>
                <c:pt idx="391">
                  <c:v>44224</c:v>
                </c:pt>
                <c:pt idx="392">
                  <c:v>44225</c:v>
                </c:pt>
                <c:pt idx="393">
                  <c:v>44226</c:v>
                </c:pt>
                <c:pt idx="394">
                  <c:v>44227</c:v>
                </c:pt>
                <c:pt idx="395">
                  <c:v>44228</c:v>
                </c:pt>
                <c:pt idx="396">
                  <c:v>44229</c:v>
                </c:pt>
                <c:pt idx="397">
                  <c:v>44230</c:v>
                </c:pt>
                <c:pt idx="398">
                  <c:v>44231</c:v>
                </c:pt>
                <c:pt idx="399">
                  <c:v>44232</c:v>
                </c:pt>
                <c:pt idx="400">
                  <c:v>44233</c:v>
                </c:pt>
                <c:pt idx="401">
                  <c:v>44234</c:v>
                </c:pt>
                <c:pt idx="402">
                  <c:v>44235</c:v>
                </c:pt>
                <c:pt idx="403">
                  <c:v>44236</c:v>
                </c:pt>
                <c:pt idx="404">
                  <c:v>44237</c:v>
                </c:pt>
                <c:pt idx="405">
                  <c:v>44238</c:v>
                </c:pt>
                <c:pt idx="406">
                  <c:v>44239</c:v>
                </c:pt>
                <c:pt idx="407">
                  <c:v>44240</c:v>
                </c:pt>
                <c:pt idx="408">
                  <c:v>44241</c:v>
                </c:pt>
                <c:pt idx="409">
                  <c:v>44242</c:v>
                </c:pt>
                <c:pt idx="410">
                  <c:v>44243</c:v>
                </c:pt>
                <c:pt idx="411">
                  <c:v>44244</c:v>
                </c:pt>
                <c:pt idx="412">
                  <c:v>44245</c:v>
                </c:pt>
                <c:pt idx="413">
                  <c:v>44246</c:v>
                </c:pt>
                <c:pt idx="414">
                  <c:v>44247</c:v>
                </c:pt>
                <c:pt idx="415">
                  <c:v>44248</c:v>
                </c:pt>
                <c:pt idx="416">
                  <c:v>44249</c:v>
                </c:pt>
                <c:pt idx="417">
                  <c:v>44250</c:v>
                </c:pt>
                <c:pt idx="418">
                  <c:v>44251</c:v>
                </c:pt>
                <c:pt idx="419">
                  <c:v>44252</c:v>
                </c:pt>
                <c:pt idx="420">
                  <c:v>44253</c:v>
                </c:pt>
                <c:pt idx="421">
                  <c:v>44254</c:v>
                </c:pt>
                <c:pt idx="422">
                  <c:v>44255</c:v>
                </c:pt>
                <c:pt idx="423">
                  <c:v>44256</c:v>
                </c:pt>
                <c:pt idx="424">
                  <c:v>44257</c:v>
                </c:pt>
                <c:pt idx="425">
                  <c:v>44258</c:v>
                </c:pt>
                <c:pt idx="426">
                  <c:v>44259</c:v>
                </c:pt>
                <c:pt idx="427">
                  <c:v>44260</c:v>
                </c:pt>
                <c:pt idx="428">
                  <c:v>44261</c:v>
                </c:pt>
                <c:pt idx="429">
                  <c:v>44262</c:v>
                </c:pt>
                <c:pt idx="430">
                  <c:v>44263</c:v>
                </c:pt>
                <c:pt idx="431">
                  <c:v>44264</c:v>
                </c:pt>
                <c:pt idx="432">
                  <c:v>44265</c:v>
                </c:pt>
                <c:pt idx="433">
                  <c:v>44266</c:v>
                </c:pt>
                <c:pt idx="434">
                  <c:v>44267</c:v>
                </c:pt>
                <c:pt idx="435">
                  <c:v>44268</c:v>
                </c:pt>
                <c:pt idx="436">
                  <c:v>44269</c:v>
                </c:pt>
                <c:pt idx="437">
                  <c:v>44270</c:v>
                </c:pt>
                <c:pt idx="438">
                  <c:v>44271</c:v>
                </c:pt>
                <c:pt idx="439">
                  <c:v>44272</c:v>
                </c:pt>
                <c:pt idx="440">
                  <c:v>44273</c:v>
                </c:pt>
                <c:pt idx="441">
                  <c:v>44274</c:v>
                </c:pt>
                <c:pt idx="442">
                  <c:v>44275</c:v>
                </c:pt>
                <c:pt idx="443">
                  <c:v>44276</c:v>
                </c:pt>
                <c:pt idx="444">
                  <c:v>44277</c:v>
                </c:pt>
                <c:pt idx="445">
                  <c:v>44278</c:v>
                </c:pt>
                <c:pt idx="446">
                  <c:v>44279</c:v>
                </c:pt>
                <c:pt idx="447">
                  <c:v>44280</c:v>
                </c:pt>
                <c:pt idx="448">
                  <c:v>44281</c:v>
                </c:pt>
                <c:pt idx="449">
                  <c:v>44282</c:v>
                </c:pt>
                <c:pt idx="450">
                  <c:v>44283</c:v>
                </c:pt>
                <c:pt idx="451">
                  <c:v>44284</c:v>
                </c:pt>
                <c:pt idx="452">
                  <c:v>44285</c:v>
                </c:pt>
                <c:pt idx="453">
                  <c:v>44286</c:v>
                </c:pt>
                <c:pt idx="454">
                  <c:v>44287</c:v>
                </c:pt>
                <c:pt idx="455">
                  <c:v>44288</c:v>
                </c:pt>
                <c:pt idx="456">
                  <c:v>44289</c:v>
                </c:pt>
                <c:pt idx="457">
                  <c:v>44290</c:v>
                </c:pt>
                <c:pt idx="458">
                  <c:v>44291</c:v>
                </c:pt>
                <c:pt idx="459">
                  <c:v>44292</c:v>
                </c:pt>
                <c:pt idx="460">
                  <c:v>44293</c:v>
                </c:pt>
                <c:pt idx="461">
                  <c:v>44294</c:v>
                </c:pt>
                <c:pt idx="462">
                  <c:v>44295</c:v>
                </c:pt>
                <c:pt idx="463">
                  <c:v>44296</c:v>
                </c:pt>
                <c:pt idx="464">
                  <c:v>44297</c:v>
                </c:pt>
                <c:pt idx="465">
                  <c:v>44298</c:v>
                </c:pt>
                <c:pt idx="466">
                  <c:v>44299</c:v>
                </c:pt>
                <c:pt idx="467">
                  <c:v>44300</c:v>
                </c:pt>
                <c:pt idx="468">
                  <c:v>44301</c:v>
                </c:pt>
                <c:pt idx="469">
                  <c:v>44302</c:v>
                </c:pt>
                <c:pt idx="470">
                  <c:v>44303</c:v>
                </c:pt>
                <c:pt idx="471">
                  <c:v>44304</c:v>
                </c:pt>
                <c:pt idx="472">
                  <c:v>44305</c:v>
                </c:pt>
                <c:pt idx="473">
                  <c:v>44306</c:v>
                </c:pt>
                <c:pt idx="474">
                  <c:v>44307</c:v>
                </c:pt>
                <c:pt idx="475">
                  <c:v>44308</c:v>
                </c:pt>
                <c:pt idx="476">
                  <c:v>44309</c:v>
                </c:pt>
                <c:pt idx="477">
                  <c:v>44310</c:v>
                </c:pt>
                <c:pt idx="478">
                  <c:v>44311</c:v>
                </c:pt>
                <c:pt idx="479">
                  <c:v>44312</c:v>
                </c:pt>
                <c:pt idx="480">
                  <c:v>44313</c:v>
                </c:pt>
                <c:pt idx="481">
                  <c:v>44314</c:v>
                </c:pt>
                <c:pt idx="482">
                  <c:v>44315</c:v>
                </c:pt>
                <c:pt idx="483">
                  <c:v>44316</c:v>
                </c:pt>
                <c:pt idx="484">
                  <c:v>44317</c:v>
                </c:pt>
                <c:pt idx="485">
                  <c:v>44318</c:v>
                </c:pt>
                <c:pt idx="486">
                  <c:v>44319</c:v>
                </c:pt>
                <c:pt idx="487">
                  <c:v>44320</c:v>
                </c:pt>
                <c:pt idx="488">
                  <c:v>44321</c:v>
                </c:pt>
                <c:pt idx="489">
                  <c:v>44322</c:v>
                </c:pt>
                <c:pt idx="490">
                  <c:v>44323</c:v>
                </c:pt>
                <c:pt idx="491">
                  <c:v>44324</c:v>
                </c:pt>
                <c:pt idx="492">
                  <c:v>44325</c:v>
                </c:pt>
                <c:pt idx="493">
                  <c:v>44326</c:v>
                </c:pt>
                <c:pt idx="494">
                  <c:v>44327</c:v>
                </c:pt>
                <c:pt idx="495">
                  <c:v>44328</c:v>
                </c:pt>
                <c:pt idx="496">
                  <c:v>44329</c:v>
                </c:pt>
                <c:pt idx="497">
                  <c:v>44330</c:v>
                </c:pt>
                <c:pt idx="498">
                  <c:v>44331</c:v>
                </c:pt>
                <c:pt idx="499">
                  <c:v>44332</c:v>
                </c:pt>
                <c:pt idx="500">
                  <c:v>44333</c:v>
                </c:pt>
                <c:pt idx="501">
                  <c:v>44334</c:v>
                </c:pt>
                <c:pt idx="502">
                  <c:v>44335</c:v>
                </c:pt>
                <c:pt idx="503">
                  <c:v>44336</c:v>
                </c:pt>
                <c:pt idx="504">
                  <c:v>44337</c:v>
                </c:pt>
                <c:pt idx="505">
                  <c:v>44338</c:v>
                </c:pt>
                <c:pt idx="506">
                  <c:v>44339</c:v>
                </c:pt>
                <c:pt idx="507">
                  <c:v>44340</c:v>
                </c:pt>
                <c:pt idx="508">
                  <c:v>44341</c:v>
                </c:pt>
                <c:pt idx="509">
                  <c:v>44342</c:v>
                </c:pt>
                <c:pt idx="510">
                  <c:v>44343</c:v>
                </c:pt>
                <c:pt idx="511">
                  <c:v>44344</c:v>
                </c:pt>
                <c:pt idx="512">
                  <c:v>44345</c:v>
                </c:pt>
                <c:pt idx="513">
                  <c:v>44346</c:v>
                </c:pt>
                <c:pt idx="514">
                  <c:v>44347</c:v>
                </c:pt>
                <c:pt idx="515">
                  <c:v>44348</c:v>
                </c:pt>
                <c:pt idx="516">
                  <c:v>44349</c:v>
                </c:pt>
                <c:pt idx="517">
                  <c:v>44350</c:v>
                </c:pt>
                <c:pt idx="518">
                  <c:v>44351</c:v>
                </c:pt>
                <c:pt idx="519">
                  <c:v>44352</c:v>
                </c:pt>
                <c:pt idx="520">
                  <c:v>44353</c:v>
                </c:pt>
                <c:pt idx="521">
                  <c:v>44354</c:v>
                </c:pt>
                <c:pt idx="522">
                  <c:v>44355</c:v>
                </c:pt>
                <c:pt idx="523">
                  <c:v>44356</c:v>
                </c:pt>
                <c:pt idx="524">
                  <c:v>44357</c:v>
                </c:pt>
                <c:pt idx="525">
                  <c:v>44358</c:v>
                </c:pt>
                <c:pt idx="526">
                  <c:v>44359</c:v>
                </c:pt>
                <c:pt idx="527">
                  <c:v>44360</c:v>
                </c:pt>
                <c:pt idx="528">
                  <c:v>44361</c:v>
                </c:pt>
                <c:pt idx="529">
                  <c:v>44362</c:v>
                </c:pt>
                <c:pt idx="530">
                  <c:v>44363</c:v>
                </c:pt>
                <c:pt idx="531">
                  <c:v>44364</c:v>
                </c:pt>
                <c:pt idx="532">
                  <c:v>44365</c:v>
                </c:pt>
                <c:pt idx="533">
                  <c:v>44366</c:v>
                </c:pt>
                <c:pt idx="534">
                  <c:v>44367</c:v>
                </c:pt>
                <c:pt idx="535">
                  <c:v>44368</c:v>
                </c:pt>
                <c:pt idx="536">
                  <c:v>44369</c:v>
                </c:pt>
                <c:pt idx="537">
                  <c:v>44370</c:v>
                </c:pt>
                <c:pt idx="538">
                  <c:v>44371</c:v>
                </c:pt>
                <c:pt idx="539">
                  <c:v>44372</c:v>
                </c:pt>
                <c:pt idx="540">
                  <c:v>44373</c:v>
                </c:pt>
                <c:pt idx="541">
                  <c:v>44374</c:v>
                </c:pt>
                <c:pt idx="542">
                  <c:v>44375</c:v>
                </c:pt>
                <c:pt idx="543">
                  <c:v>44376</c:v>
                </c:pt>
                <c:pt idx="544">
                  <c:v>44377</c:v>
                </c:pt>
                <c:pt idx="545">
                  <c:v>44378</c:v>
                </c:pt>
                <c:pt idx="546">
                  <c:v>44379</c:v>
                </c:pt>
                <c:pt idx="547">
                  <c:v>44380</c:v>
                </c:pt>
                <c:pt idx="548">
                  <c:v>44381</c:v>
                </c:pt>
                <c:pt idx="549">
                  <c:v>44382</c:v>
                </c:pt>
                <c:pt idx="550">
                  <c:v>44383</c:v>
                </c:pt>
                <c:pt idx="551">
                  <c:v>44384</c:v>
                </c:pt>
                <c:pt idx="552">
                  <c:v>44385</c:v>
                </c:pt>
                <c:pt idx="553">
                  <c:v>44386</c:v>
                </c:pt>
                <c:pt idx="554">
                  <c:v>44387</c:v>
                </c:pt>
                <c:pt idx="555">
                  <c:v>44388</c:v>
                </c:pt>
                <c:pt idx="556">
                  <c:v>44389</c:v>
                </c:pt>
                <c:pt idx="557">
                  <c:v>44390</c:v>
                </c:pt>
                <c:pt idx="558">
                  <c:v>44391</c:v>
                </c:pt>
                <c:pt idx="559">
                  <c:v>44392</c:v>
                </c:pt>
                <c:pt idx="560">
                  <c:v>44393</c:v>
                </c:pt>
                <c:pt idx="561">
                  <c:v>44394</c:v>
                </c:pt>
                <c:pt idx="562">
                  <c:v>44395</c:v>
                </c:pt>
                <c:pt idx="563">
                  <c:v>44396</c:v>
                </c:pt>
                <c:pt idx="564">
                  <c:v>44397</c:v>
                </c:pt>
                <c:pt idx="565">
                  <c:v>44398</c:v>
                </c:pt>
                <c:pt idx="566">
                  <c:v>44399</c:v>
                </c:pt>
                <c:pt idx="567">
                  <c:v>44400</c:v>
                </c:pt>
                <c:pt idx="568">
                  <c:v>44401</c:v>
                </c:pt>
                <c:pt idx="569">
                  <c:v>44402</c:v>
                </c:pt>
                <c:pt idx="570">
                  <c:v>44403</c:v>
                </c:pt>
                <c:pt idx="571">
                  <c:v>44404</c:v>
                </c:pt>
                <c:pt idx="572">
                  <c:v>44405</c:v>
                </c:pt>
                <c:pt idx="573">
                  <c:v>44406</c:v>
                </c:pt>
                <c:pt idx="574">
                  <c:v>44407</c:v>
                </c:pt>
                <c:pt idx="575">
                  <c:v>44408</c:v>
                </c:pt>
                <c:pt idx="576">
                  <c:v>44409</c:v>
                </c:pt>
                <c:pt idx="577">
                  <c:v>44410</c:v>
                </c:pt>
                <c:pt idx="578">
                  <c:v>44411</c:v>
                </c:pt>
                <c:pt idx="579">
                  <c:v>44412</c:v>
                </c:pt>
                <c:pt idx="580">
                  <c:v>44413</c:v>
                </c:pt>
                <c:pt idx="581">
                  <c:v>44414</c:v>
                </c:pt>
                <c:pt idx="582">
                  <c:v>44415</c:v>
                </c:pt>
                <c:pt idx="583">
                  <c:v>44416</c:v>
                </c:pt>
                <c:pt idx="584">
                  <c:v>44417</c:v>
                </c:pt>
                <c:pt idx="585">
                  <c:v>44418</c:v>
                </c:pt>
                <c:pt idx="586">
                  <c:v>44419</c:v>
                </c:pt>
                <c:pt idx="587">
                  <c:v>44420</c:v>
                </c:pt>
                <c:pt idx="588">
                  <c:v>44421</c:v>
                </c:pt>
                <c:pt idx="589">
                  <c:v>44422</c:v>
                </c:pt>
                <c:pt idx="590">
                  <c:v>44423</c:v>
                </c:pt>
                <c:pt idx="591">
                  <c:v>44424</c:v>
                </c:pt>
                <c:pt idx="592">
                  <c:v>44425</c:v>
                </c:pt>
                <c:pt idx="593">
                  <c:v>44426</c:v>
                </c:pt>
                <c:pt idx="594">
                  <c:v>44427</c:v>
                </c:pt>
                <c:pt idx="595">
                  <c:v>44428</c:v>
                </c:pt>
                <c:pt idx="596">
                  <c:v>44429</c:v>
                </c:pt>
                <c:pt idx="597">
                  <c:v>44430</c:v>
                </c:pt>
                <c:pt idx="598">
                  <c:v>44431</c:v>
                </c:pt>
                <c:pt idx="599">
                  <c:v>44432</c:v>
                </c:pt>
                <c:pt idx="600">
                  <c:v>44433</c:v>
                </c:pt>
                <c:pt idx="601">
                  <c:v>44434</c:v>
                </c:pt>
                <c:pt idx="602">
                  <c:v>44435</c:v>
                </c:pt>
                <c:pt idx="603">
                  <c:v>44436</c:v>
                </c:pt>
                <c:pt idx="604">
                  <c:v>44437</c:v>
                </c:pt>
                <c:pt idx="605">
                  <c:v>44438</c:v>
                </c:pt>
                <c:pt idx="606">
                  <c:v>44439</c:v>
                </c:pt>
                <c:pt idx="607">
                  <c:v>44440</c:v>
                </c:pt>
                <c:pt idx="608">
                  <c:v>44441</c:v>
                </c:pt>
                <c:pt idx="609">
                  <c:v>44442</c:v>
                </c:pt>
                <c:pt idx="610">
                  <c:v>44443</c:v>
                </c:pt>
                <c:pt idx="611">
                  <c:v>44444</c:v>
                </c:pt>
                <c:pt idx="612">
                  <c:v>44445</c:v>
                </c:pt>
                <c:pt idx="613">
                  <c:v>44446</c:v>
                </c:pt>
                <c:pt idx="614">
                  <c:v>44447</c:v>
                </c:pt>
                <c:pt idx="615">
                  <c:v>44448</c:v>
                </c:pt>
                <c:pt idx="616">
                  <c:v>44449</c:v>
                </c:pt>
                <c:pt idx="617">
                  <c:v>44450</c:v>
                </c:pt>
                <c:pt idx="618">
                  <c:v>44451</c:v>
                </c:pt>
                <c:pt idx="619">
                  <c:v>44452</c:v>
                </c:pt>
                <c:pt idx="620">
                  <c:v>44453</c:v>
                </c:pt>
                <c:pt idx="621">
                  <c:v>44454</c:v>
                </c:pt>
                <c:pt idx="622">
                  <c:v>44455</c:v>
                </c:pt>
                <c:pt idx="623">
                  <c:v>44456</c:v>
                </c:pt>
                <c:pt idx="624">
                  <c:v>44457</c:v>
                </c:pt>
                <c:pt idx="625">
                  <c:v>44458</c:v>
                </c:pt>
                <c:pt idx="626">
                  <c:v>44459</c:v>
                </c:pt>
                <c:pt idx="627">
                  <c:v>44460</c:v>
                </c:pt>
                <c:pt idx="628">
                  <c:v>44461</c:v>
                </c:pt>
                <c:pt idx="629">
                  <c:v>44462</c:v>
                </c:pt>
                <c:pt idx="630">
                  <c:v>44463</c:v>
                </c:pt>
                <c:pt idx="631">
                  <c:v>44464</c:v>
                </c:pt>
                <c:pt idx="632">
                  <c:v>44465</c:v>
                </c:pt>
                <c:pt idx="633">
                  <c:v>44466</c:v>
                </c:pt>
                <c:pt idx="634">
                  <c:v>44467</c:v>
                </c:pt>
                <c:pt idx="635">
                  <c:v>44468</c:v>
                </c:pt>
                <c:pt idx="636">
                  <c:v>44469</c:v>
                </c:pt>
                <c:pt idx="637">
                  <c:v>44470</c:v>
                </c:pt>
                <c:pt idx="638">
                  <c:v>44471</c:v>
                </c:pt>
                <c:pt idx="639">
                  <c:v>44472</c:v>
                </c:pt>
                <c:pt idx="640">
                  <c:v>44473</c:v>
                </c:pt>
                <c:pt idx="641">
                  <c:v>44474</c:v>
                </c:pt>
                <c:pt idx="642">
                  <c:v>44475</c:v>
                </c:pt>
                <c:pt idx="643">
                  <c:v>44476</c:v>
                </c:pt>
                <c:pt idx="644">
                  <c:v>44477</c:v>
                </c:pt>
                <c:pt idx="645">
                  <c:v>44478</c:v>
                </c:pt>
                <c:pt idx="646">
                  <c:v>44479</c:v>
                </c:pt>
                <c:pt idx="647">
                  <c:v>44480</c:v>
                </c:pt>
                <c:pt idx="648">
                  <c:v>44481</c:v>
                </c:pt>
                <c:pt idx="649">
                  <c:v>44482</c:v>
                </c:pt>
                <c:pt idx="650">
                  <c:v>44483</c:v>
                </c:pt>
                <c:pt idx="651">
                  <c:v>44484</c:v>
                </c:pt>
                <c:pt idx="652">
                  <c:v>44485</c:v>
                </c:pt>
                <c:pt idx="653">
                  <c:v>44486</c:v>
                </c:pt>
                <c:pt idx="654">
                  <c:v>44487</c:v>
                </c:pt>
                <c:pt idx="655">
                  <c:v>44488</c:v>
                </c:pt>
                <c:pt idx="656">
                  <c:v>44489</c:v>
                </c:pt>
                <c:pt idx="657">
                  <c:v>44490</c:v>
                </c:pt>
                <c:pt idx="658">
                  <c:v>44491</c:v>
                </c:pt>
                <c:pt idx="659">
                  <c:v>44492</c:v>
                </c:pt>
                <c:pt idx="660">
                  <c:v>44493</c:v>
                </c:pt>
                <c:pt idx="661">
                  <c:v>44494</c:v>
                </c:pt>
                <c:pt idx="662">
                  <c:v>44495</c:v>
                </c:pt>
                <c:pt idx="663">
                  <c:v>44496</c:v>
                </c:pt>
                <c:pt idx="664">
                  <c:v>44497</c:v>
                </c:pt>
                <c:pt idx="665">
                  <c:v>44498</c:v>
                </c:pt>
                <c:pt idx="666">
                  <c:v>44499</c:v>
                </c:pt>
                <c:pt idx="667">
                  <c:v>44500</c:v>
                </c:pt>
                <c:pt idx="668">
                  <c:v>44501</c:v>
                </c:pt>
                <c:pt idx="669">
                  <c:v>44502</c:v>
                </c:pt>
                <c:pt idx="670">
                  <c:v>44503</c:v>
                </c:pt>
                <c:pt idx="671">
                  <c:v>44504</c:v>
                </c:pt>
                <c:pt idx="672">
                  <c:v>44505</c:v>
                </c:pt>
                <c:pt idx="673">
                  <c:v>44506</c:v>
                </c:pt>
                <c:pt idx="674">
                  <c:v>44507</c:v>
                </c:pt>
                <c:pt idx="675">
                  <c:v>44508</c:v>
                </c:pt>
                <c:pt idx="676">
                  <c:v>44509</c:v>
                </c:pt>
                <c:pt idx="677">
                  <c:v>44510</c:v>
                </c:pt>
                <c:pt idx="678">
                  <c:v>44511</c:v>
                </c:pt>
                <c:pt idx="679">
                  <c:v>44512</c:v>
                </c:pt>
                <c:pt idx="680">
                  <c:v>44513</c:v>
                </c:pt>
                <c:pt idx="681">
                  <c:v>44514</c:v>
                </c:pt>
                <c:pt idx="682">
                  <c:v>44515</c:v>
                </c:pt>
                <c:pt idx="683">
                  <c:v>44516</c:v>
                </c:pt>
                <c:pt idx="684">
                  <c:v>44517</c:v>
                </c:pt>
                <c:pt idx="685">
                  <c:v>44518</c:v>
                </c:pt>
                <c:pt idx="686">
                  <c:v>44519</c:v>
                </c:pt>
                <c:pt idx="687">
                  <c:v>44520</c:v>
                </c:pt>
                <c:pt idx="688">
                  <c:v>44521</c:v>
                </c:pt>
                <c:pt idx="689">
                  <c:v>44522</c:v>
                </c:pt>
                <c:pt idx="690">
                  <c:v>44523</c:v>
                </c:pt>
              </c:numCache>
            </c:numRef>
          </c:cat>
          <c:val>
            <c:numRef>
              <c:f>'Mortalidad Grulac fin'!$B$45:$ZP$45</c:f>
              <c:numCache>
                <c:formatCode>0.00</c:formatCode>
                <c:ptCount val="6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7.0573697112512462E-2</c:v>
                </c:pt>
                <c:pt idx="87">
                  <c:v>7.0573697112512462E-2</c:v>
                </c:pt>
                <c:pt idx="88">
                  <c:v>0.10586054566876871</c:v>
                </c:pt>
                <c:pt idx="89">
                  <c:v>0.10586054566876871</c:v>
                </c:pt>
                <c:pt idx="90">
                  <c:v>0.10586054566876871</c:v>
                </c:pt>
                <c:pt idx="91">
                  <c:v>0.10586054566876871</c:v>
                </c:pt>
                <c:pt idx="92">
                  <c:v>0.10586054566876871</c:v>
                </c:pt>
                <c:pt idx="93">
                  <c:v>0.10586054566876871</c:v>
                </c:pt>
                <c:pt idx="94">
                  <c:v>0.10586054566876871</c:v>
                </c:pt>
                <c:pt idx="95">
                  <c:v>0.10586054566876871</c:v>
                </c:pt>
                <c:pt idx="96">
                  <c:v>0.24700793989379363</c:v>
                </c:pt>
                <c:pt idx="97">
                  <c:v>0.24700793989379363</c:v>
                </c:pt>
                <c:pt idx="98">
                  <c:v>0.24700793989379363</c:v>
                </c:pt>
                <c:pt idx="99">
                  <c:v>0.31758163700630615</c:v>
                </c:pt>
                <c:pt idx="100">
                  <c:v>0.31758163700630615</c:v>
                </c:pt>
                <c:pt idx="101">
                  <c:v>0.31758163700630615</c:v>
                </c:pt>
                <c:pt idx="102">
                  <c:v>0.31758163700630615</c:v>
                </c:pt>
                <c:pt idx="103">
                  <c:v>0.31758163700630615</c:v>
                </c:pt>
                <c:pt idx="104">
                  <c:v>0.31758163700630615</c:v>
                </c:pt>
                <c:pt idx="105">
                  <c:v>0.31758163700630615</c:v>
                </c:pt>
                <c:pt idx="106">
                  <c:v>0.31758163700630615</c:v>
                </c:pt>
                <c:pt idx="107">
                  <c:v>0.31758163700630615</c:v>
                </c:pt>
                <c:pt idx="108">
                  <c:v>0.31758163700630615</c:v>
                </c:pt>
                <c:pt idx="109">
                  <c:v>0.31758163700630615</c:v>
                </c:pt>
                <c:pt idx="110">
                  <c:v>0.35286848556256234</c:v>
                </c:pt>
                <c:pt idx="111">
                  <c:v>0.35286848556256234</c:v>
                </c:pt>
                <c:pt idx="112">
                  <c:v>0.35286848556256234</c:v>
                </c:pt>
                <c:pt idx="113">
                  <c:v>0.35286848556256234</c:v>
                </c:pt>
                <c:pt idx="114">
                  <c:v>0.35286848556256234</c:v>
                </c:pt>
                <c:pt idx="115">
                  <c:v>0.35286848556256234</c:v>
                </c:pt>
                <c:pt idx="116">
                  <c:v>0.35286848556256234</c:v>
                </c:pt>
                <c:pt idx="117">
                  <c:v>0.35286848556256234</c:v>
                </c:pt>
                <c:pt idx="118">
                  <c:v>0.35286848556256234</c:v>
                </c:pt>
                <c:pt idx="119">
                  <c:v>0.35286848556256234</c:v>
                </c:pt>
                <c:pt idx="120">
                  <c:v>0.35286848556256234</c:v>
                </c:pt>
                <c:pt idx="121">
                  <c:v>0.35286848556256234</c:v>
                </c:pt>
                <c:pt idx="122">
                  <c:v>0.35286848556256234</c:v>
                </c:pt>
                <c:pt idx="123">
                  <c:v>0.35286848556256234</c:v>
                </c:pt>
                <c:pt idx="124">
                  <c:v>0.35286848556256234</c:v>
                </c:pt>
                <c:pt idx="125">
                  <c:v>0.35286848556256234</c:v>
                </c:pt>
                <c:pt idx="126">
                  <c:v>0.35286848556256234</c:v>
                </c:pt>
                <c:pt idx="127">
                  <c:v>0.35286848556256234</c:v>
                </c:pt>
                <c:pt idx="128">
                  <c:v>0.35286848556256234</c:v>
                </c:pt>
                <c:pt idx="129">
                  <c:v>0.35286848556256234</c:v>
                </c:pt>
                <c:pt idx="130">
                  <c:v>0.35286848556256234</c:v>
                </c:pt>
                <c:pt idx="131">
                  <c:v>0.35286848556256234</c:v>
                </c:pt>
                <c:pt idx="132">
                  <c:v>0.35286848556256234</c:v>
                </c:pt>
                <c:pt idx="133">
                  <c:v>0.35286848556256234</c:v>
                </c:pt>
                <c:pt idx="134">
                  <c:v>0.35286848556256234</c:v>
                </c:pt>
                <c:pt idx="135">
                  <c:v>0.35286848556256234</c:v>
                </c:pt>
                <c:pt idx="136">
                  <c:v>0.35286848556256234</c:v>
                </c:pt>
                <c:pt idx="137">
                  <c:v>0.35286848556256234</c:v>
                </c:pt>
                <c:pt idx="138">
                  <c:v>0.35286848556256234</c:v>
                </c:pt>
                <c:pt idx="139">
                  <c:v>0.35286848556256234</c:v>
                </c:pt>
                <c:pt idx="140">
                  <c:v>0.35286848556256234</c:v>
                </c:pt>
                <c:pt idx="141">
                  <c:v>0.35286848556256234</c:v>
                </c:pt>
                <c:pt idx="142">
                  <c:v>0.35286848556256234</c:v>
                </c:pt>
                <c:pt idx="143">
                  <c:v>0.35286848556256234</c:v>
                </c:pt>
                <c:pt idx="144">
                  <c:v>0.35286848556256234</c:v>
                </c:pt>
                <c:pt idx="145">
                  <c:v>0.35286848556256234</c:v>
                </c:pt>
                <c:pt idx="146">
                  <c:v>0.38815533411881858</c:v>
                </c:pt>
                <c:pt idx="147">
                  <c:v>0.38815533411881858</c:v>
                </c:pt>
                <c:pt idx="148">
                  <c:v>0.38815533411881858</c:v>
                </c:pt>
                <c:pt idx="149">
                  <c:v>0.49401587978758726</c:v>
                </c:pt>
                <c:pt idx="150">
                  <c:v>0.49401587978758726</c:v>
                </c:pt>
                <c:pt idx="151">
                  <c:v>0.49401587978758726</c:v>
                </c:pt>
                <c:pt idx="152">
                  <c:v>0.59987642545635589</c:v>
                </c:pt>
                <c:pt idx="153">
                  <c:v>0.6351632740126123</c:v>
                </c:pt>
                <c:pt idx="154">
                  <c:v>0.70573697112512468</c:v>
                </c:pt>
                <c:pt idx="155">
                  <c:v>0.70573697112512468</c:v>
                </c:pt>
                <c:pt idx="156">
                  <c:v>0.70573697112512468</c:v>
                </c:pt>
                <c:pt idx="157">
                  <c:v>0.77631066823763717</c:v>
                </c:pt>
                <c:pt idx="158">
                  <c:v>0.77631066823763717</c:v>
                </c:pt>
                <c:pt idx="159">
                  <c:v>0.77631066823763717</c:v>
                </c:pt>
                <c:pt idx="160">
                  <c:v>0.81159751679389336</c:v>
                </c:pt>
                <c:pt idx="161">
                  <c:v>0.81159751679389336</c:v>
                </c:pt>
                <c:pt idx="162">
                  <c:v>0.81159751679389336</c:v>
                </c:pt>
                <c:pt idx="163">
                  <c:v>0.81159751679389336</c:v>
                </c:pt>
                <c:pt idx="164">
                  <c:v>0.84688436535014966</c:v>
                </c:pt>
                <c:pt idx="165">
                  <c:v>0.88217121390640585</c:v>
                </c:pt>
                <c:pt idx="166">
                  <c:v>0.91745806246266215</c:v>
                </c:pt>
                <c:pt idx="167">
                  <c:v>0.95274491101891834</c:v>
                </c:pt>
                <c:pt idx="168">
                  <c:v>0.98803175957517453</c:v>
                </c:pt>
                <c:pt idx="169">
                  <c:v>0.98803175957517453</c:v>
                </c:pt>
                <c:pt idx="170">
                  <c:v>1.058605456687687</c:v>
                </c:pt>
                <c:pt idx="171">
                  <c:v>1.1644660023564557</c:v>
                </c:pt>
                <c:pt idx="172">
                  <c:v>1.1644660023564557</c:v>
                </c:pt>
                <c:pt idx="173">
                  <c:v>1.2350396994689683</c:v>
                </c:pt>
                <c:pt idx="174">
                  <c:v>1.2350396994689683</c:v>
                </c:pt>
                <c:pt idx="175">
                  <c:v>1.340900245137737</c:v>
                </c:pt>
                <c:pt idx="176">
                  <c:v>1.3761870936939931</c:v>
                </c:pt>
                <c:pt idx="177">
                  <c:v>1.4467607908065057</c:v>
                </c:pt>
                <c:pt idx="178">
                  <c:v>1.4820476393627617</c:v>
                </c:pt>
                <c:pt idx="179">
                  <c:v>1.5526213364752743</c:v>
                </c:pt>
                <c:pt idx="180">
                  <c:v>1.6937687307002993</c:v>
                </c:pt>
                <c:pt idx="181">
                  <c:v>1.799629276369068</c:v>
                </c:pt>
                <c:pt idx="182">
                  <c:v>1.9054898220378367</c:v>
                </c:pt>
                <c:pt idx="183">
                  <c:v>2.0113503677066054</c:v>
                </c:pt>
                <c:pt idx="184">
                  <c:v>2.0819240648191175</c:v>
                </c:pt>
                <c:pt idx="185">
                  <c:v>2.1877846104878866</c:v>
                </c:pt>
                <c:pt idx="186">
                  <c:v>2.2583583076003988</c:v>
                </c:pt>
                <c:pt idx="187">
                  <c:v>2.3995057018254236</c:v>
                </c:pt>
                <c:pt idx="188">
                  <c:v>2.5053662474941927</c:v>
                </c:pt>
                <c:pt idx="189">
                  <c:v>2.6465136417192174</c:v>
                </c:pt>
                <c:pt idx="190">
                  <c:v>2.8229478845004987</c:v>
                </c:pt>
                <c:pt idx="191">
                  <c:v>2.9288084301692674</c:v>
                </c:pt>
                <c:pt idx="192">
                  <c:v>2.99938212728178</c:v>
                </c:pt>
                <c:pt idx="193">
                  <c:v>3.1405295215068048</c:v>
                </c:pt>
                <c:pt idx="194">
                  <c:v>3.28167691573183</c:v>
                </c:pt>
                <c:pt idx="195">
                  <c:v>3.3875374614005986</c:v>
                </c:pt>
                <c:pt idx="196">
                  <c:v>3.5286848556256234</c:v>
                </c:pt>
                <c:pt idx="197">
                  <c:v>3.6698322498506486</c:v>
                </c:pt>
                <c:pt idx="198">
                  <c:v>3.7756927955194168</c:v>
                </c:pt>
                <c:pt idx="199">
                  <c:v>3.8815533411881855</c:v>
                </c:pt>
                <c:pt idx="200">
                  <c:v>3.9521270383006981</c:v>
                </c:pt>
                <c:pt idx="201">
                  <c:v>4.0932744325257238</c:v>
                </c:pt>
                <c:pt idx="202">
                  <c:v>4.2344218267507481</c:v>
                </c:pt>
                <c:pt idx="203">
                  <c:v>4.3755692209757733</c:v>
                </c:pt>
                <c:pt idx="204">
                  <c:v>4.5520034637570541</c:v>
                </c:pt>
                <c:pt idx="205">
                  <c:v>4.7284377065383358</c:v>
                </c:pt>
                <c:pt idx="206">
                  <c:v>4.8695851007633602</c:v>
                </c:pt>
                <c:pt idx="207">
                  <c:v>5.0107324949883854</c:v>
                </c:pt>
                <c:pt idx="208">
                  <c:v>5.1518798892134097</c:v>
                </c:pt>
                <c:pt idx="209">
                  <c:v>5.3283141319946914</c:v>
                </c:pt>
                <c:pt idx="210">
                  <c:v>5.4341746776634601</c:v>
                </c:pt>
                <c:pt idx="211">
                  <c:v>5.5753220718884853</c:v>
                </c:pt>
                <c:pt idx="212">
                  <c:v>5.7870431632260226</c:v>
                </c:pt>
                <c:pt idx="213">
                  <c:v>5.9634774060073035</c:v>
                </c:pt>
                <c:pt idx="214">
                  <c:v>6.1399116487885843</c:v>
                </c:pt>
                <c:pt idx="215">
                  <c:v>6.3516327401261226</c:v>
                </c:pt>
                <c:pt idx="216">
                  <c:v>6.5986406800199164</c:v>
                </c:pt>
                <c:pt idx="217">
                  <c:v>6.880935468469966</c:v>
                </c:pt>
                <c:pt idx="218">
                  <c:v>7.1279434083637589</c:v>
                </c:pt>
                <c:pt idx="219">
                  <c:v>7.3396644997012972</c:v>
                </c:pt>
                <c:pt idx="220">
                  <c:v>7.5866724395950911</c:v>
                </c:pt>
                <c:pt idx="221">
                  <c:v>7.8689672280451406</c:v>
                </c:pt>
                <c:pt idx="222">
                  <c:v>8.0806883193826771</c:v>
                </c:pt>
                <c:pt idx="223">
                  <c:v>8.3982699563889849</c:v>
                </c:pt>
                <c:pt idx="224">
                  <c:v>8.7158515933952909</c:v>
                </c:pt>
                <c:pt idx="225">
                  <c:v>9.1392937760703656</c:v>
                </c:pt>
                <c:pt idx="226">
                  <c:v>9.3863017159641586</c:v>
                </c:pt>
                <c:pt idx="227">
                  <c:v>9.7391702015267203</c:v>
                </c:pt>
                <c:pt idx="228">
                  <c:v>9.915604444308002</c:v>
                </c:pt>
                <c:pt idx="229">
                  <c:v>10.162612384201797</c:v>
                </c:pt>
                <c:pt idx="230">
                  <c:v>10.480194021208101</c:v>
                </c:pt>
                <c:pt idx="231">
                  <c:v>10.69191511254564</c:v>
                </c:pt>
                <c:pt idx="232">
                  <c:v>10.974209900995689</c:v>
                </c:pt>
                <c:pt idx="233">
                  <c:v>11.185930992333226</c:v>
                </c:pt>
                <c:pt idx="234">
                  <c:v>11.397652083670765</c:v>
                </c:pt>
                <c:pt idx="235">
                  <c:v>11.609373175008301</c:v>
                </c:pt>
                <c:pt idx="236">
                  <c:v>11.891667963458351</c:v>
                </c:pt>
                <c:pt idx="237">
                  <c:v>12.103389054795887</c:v>
                </c:pt>
                <c:pt idx="238">
                  <c:v>12.385683843245939</c:v>
                </c:pt>
                <c:pt idx="239">
                  <c:v>12.632691783139732</c:v>
                </c:pt>
                <c:pt idx="240">
                  <c:v>12.632691783139732</c:v>
                </c:pt>
                <c:pt idx="241">
                  <c:v>13.232568208596089</c:v>
                </c:pt>
                <c:pt idx="242">
                  <c:v>13.444289299933626</c:v>
                </c:pt>
                <c:pt idx="243">
                  <c:v>13.620723542714908</c:v>
                </c:pt>
                <c:pt idx="244">
                  <c:v>13.797157785496188</c:v>
                </c:pt>
                <c:pt idx="245">
                  <c:v>14.044165725389981</c:v>
                </c:pt>
                <c:pt idx="246">
                  <c:v>14.185313119615007</c:v>
                </c:pt>
                <c:pt idx="247">
                  <c:v>14.538181605177568</c:v>
                </c:pt>
                <c:pt idx="248">
                  <c:v>14.820476393627619</c:v>
                </c:pt>
                <c:pt idx="249">
                  <c:v>15.102771182077667</c:v>
                </c:pt>
                <c:pt idx="250">
                  <c:v>15.38506597052772</c:v>
                </c:pt>
                <c:pt idx="251">
                  <c:v>15.66736075897777</c:v>
                </c:pt>
                <c:pt idx="252">
                  <c:v>15.949655547427817</c:v>
                </c:pt>
                <c:pt idx="253">
                  <c:v>16.231950335877869</c:v>
                </c:pt>
                <c:pt idx="254">
                  <c:v>16.514245124327918</c:v>
                </c:pt>
                <c:pt idx="255">
                  <c:v>16.831826761334224</c:v>
                </c:pt>
                <c:pt idx="256">
                  <c:v>17.431703186790582</c:v>
                </c:pt>
                <c:pt idx="257">
                  <c:v>17.431703186790582</c:v>
                </c:pt>
                <c:pt idx="258">
                  <c:v>17.713997975240627</c:v>
                </c:pt>
                <c:pt idx="259">
                  <c:v>18.031579612246937</c:v>
                </c:pt>
                <c:pt idx="260">
                  <c:v>18.349161249253243</c:v>
                </c:pt>
                <c:pt idx="261">
                  <c:v>18.702029734815802</c:v>
                </c:pt>
                <c:pt idx="262">
                  <c:v>19.019611371822112</c:v>
                </c:pt>
                <c:pt idx="263">
                  <c:v>19.301906160272161</c:v>
                </c:pt>
                <c:pt idx="264">
                  <c:v>19.584200948722213</c:v>
                </c:pt>
                <c:pt idx="265">
                  <c:v>19.901782585728515</c:v>
                </c:pt>
                <c:pt idx="266">
                  <c:v>20.254651071291079</c:v>
                </c:pt>
                <c:pt idx="267">
                  <c:v>20.501659011184874</c:v>
                </c:pt>
                <c:pt idx="268">
                  <c:v>20.854527496747433</c:v>
                </c:pt>
                <c:pt idx="269">
                  <c:v>21.172109133753739</c:v>
                </c:pt>
                <c:pt idx="270">
                  <c:v>21.38383022509128</c:v>
                </c:pt>
                <c:pt idx="271">
                  <c:v>21.666125013541325</c:v>
                </c:pt>
                <c:pt idx="272">
                  <c:v>21.91313295343512</c:v>
                </c:pt>
                <c:pt idx="273">
                  <c:v>22.160140893328915</c:v>
                </c:pt>
                <c:pt idx="274">
                  <c:v>22.407148833222706</c:v>
                </c:pt>
                <c:pt idx="275">
                  <c:v>22.689443621672758</c:v>
                </c:pt>
                <c:pt idx="276">
                  <c:v>22.901164713010296</c:v>
                </c:pt>
                <c:pt idx="277">
                  <c:v>23.042312107235322</c:v>
                </c:pt>
                <c:pt idx="278">
                  <c:v>23.218746350016602</c:v>
                </c:pt>
                <c:pt idx="279">
                  <c:v>23.465754289910393</c:v>
                </c:pt>
                <c:pt idx="280">
                  <c:v>23.677475381247934</c:v>
                </c:pt>
                <c:pt idx="281">
                  <c:v>23.924483321141729</c:v>
                </c:pt>
                <c:pt idx="282">
                  <c:v>24.136204412479263</c:v>
                </c:pt>
                <c:pt idx="283">
                  <c:v>24.383212352373057</c:v>
                </c:pt>
                <c:pt idx="284">
                  <c:v>24.594933443710598</c:v>
                </c:pt>
                <c:pt idx="285">
                  <c:v>24.841941383604389</c:v>
                </c:pt>
                <c:pt idx="286">
                  <c:v>25.053662474941927</c:v>
                </c:pt>
                <c:pt idx="287">
                  <c:v>25.194809869166949</c:v>
                </c:pt>
                <c:pt idx="288">
                  <c:v>25.40653096050449</c:v>
                </c:pt>
                <c:pt idx="289">
                  <c:v>25.58296520328577</c:v>
                </c:pt>
                <c:pt idx="290">
                  <c:v>25.794686294623308</c:v>
                </c:pt>
                <c:pt idx="291">
                  <c:v>25.971120537404587</c:v>
                </c:pt>
                <c:pt idx="292">
                  <c:v>26.147554780185871</c:v>
                </c:pt>
                <c:pt idx="293">
                  <c:v>26.359275871523405</c:v>
                </c:pt>
                <c:pt idx="294">
                  <c:v>26.570996962860946</c:v>
                </c:pt>
                <c:pt idx="295">
                  <c:v>26.782718054198483</c:v>
                </c:pt>
                <c:pt idx="296">
                  <c:v>26.782718054198483</c:v>
                </c:pt>
                <c:pt idx="297">
                  <c:v>27.1708733883173</c:v>
                </c:pt>
                <c:pt idx="298">
                  <c:v>27.276733933986069</c:v>
                </c:pt>
                <c:pt idx="299">
                  <c:v>27.417881328211092</c:v>
                </c:pt>
                <c:pt idx="300">
                  <c:v>27.523741873879864</c:v>
                </c:pt>
                <c:pt idx="301">
                  <c:v>27.664889268104886</c:v>
                </c:pt>
                <c:pt idx="302">
                  <c:v>27.84132351088617</c:v>
                </c:pt>
                <c:pt idx="303">
                  <c:v>27.982470905111196</c:v>
                </c:pt>
                <c:pt idx="304">
                  <c:v>28.158905147892472</c:v>
                </c:pt>
                <c:pt idx="305">
                  <c:v>28.264765693561245</c:v>
                </c:pt>
                <c:pt idx="306">
                  <c:v>28.405913087786267</c:v>
                </c:pt>
                <c:pt idx="307">
                  <c:v>28.582347330567551</c:v>
                </c:pt>
                <c:pt idx="308">
                  <c:v>28.723494724792577</c:v>
                </c:pt>
                <c:pt idx="309">
                  <c:v>28.899928967573857</c:v>
                </c:pt>
                <c:pt idx="310">
                  <c:v>28.970502664686368</c:v>
                </c:pt>
                <c:pt idx="311">
                  <c:v>29.076363210355137</c:v>
                </c:pt>
                <c:pt idx="312">
                  <c:v>29.146936907467648</c:v>
                </c:pt>
                <c:pt idx="313">
                  <c:v>29.288084301692678</c:v>
                </c:pt>
                <c:pt idx="314">
                  <c:v>29.4292316959177</c:v>
                </c:pt>
                <c:pt idx="315">
                  <c:v>29.570379090142723</c:v>
                </c:pt>
                <c:pt idx="316">
                  <c:v>29.676239635811495</c:v>
                </c:pt>
                <c:pt idx="317">
                  <c:v>29.782100181480264</c:v>
                </c:pt>
                <c:pt idx="318">
                  <c:v>29.923247575705286</c:v>
                </c:pt>
                <c:pt idx="319">
                  <c:v>30.029108121374058</c:v>
                </c:pt>
                <c:pt idx="320">
                  <c:v>30.170255515599081</c:v>
                </c:pt>
                <c:pt idx="321">
                  <c:v>30.276116061267849</c:v>
                </c:pt>
                <c:pt idx="322">
                  <c:v>30.346689758380364</c:v>
                </c:pt>
                <c:pt idx="323">
                  <c:v>30.452550304049129</c:v>
                </c:pt>
                <c:pt idx="324">
                  <c:v>30.558410849717902</c:v>
                </c:pt>
                <c:pt idx="325">
                  <c:v>30.66427139538667</c:v>
                </c:pt>
                <c:pt idx="326">
                  <c:v>30.734845092499182</c:v>
                </c:pt>
                <c:pt idx="327">
                  <c:v>30.805418789611693</c:v>
                </c:pt>
                <c:pt idx="328">
                  <c:v>30.911279335280462</c:v>
                </c:pt>
                <c:pt idx="329">
                  <c:v>31.052426729505484</c:v>
                </c:pt>
                <c:pt idx="330">
                  <c:v>31.193574123730507</c:v>
                </c:pt>
                <c:pt idx="331">
                  <c:v>31.33472151795554</c:v>
                </c:pt>
                <c:pt idx="332">
                  <c:v>31.475868912180562</c:v>
                </c:pt>
                <c:pt idx="333">
                  <c:v>31.546442609293074</c:v>
                </c:pt>
                <c:pt idx="334">
                  <c:v>31.652303154961842</c:v>
                </c:pt>
                <c:pt idx="335">
                  <c:v>31.793450549186865</c:v>
                </c:pt>
                <c:pt idx="336">
                  <c:v>31.934597943411887</c:v>
                </c:pt>
                <c:pt idx="337">
                  <c:v>32.075745337636917</c:v>
                </c:pt>
                <c:pt idx="338">
                  <c:v>32.21689273186194</c:v>
                </c:pt>
                <c:pt idx="339">
                  <c:v>32.322753277530708</c:v>
                </c:pt>
                <c:pt idx="340">
                  <c:v>32.428613823199477</c:v>
                </c:pt>
                <c:pt idx="341">
                  <c:v>32.428613823199477</c:v>
                </c:pt>
                <c:pt idx="342">
                  <c:v>32.74619546020579</c:v>
                </c:pt>
                <c:pt idx="343">
                  <c:v>32.922629702987066</c:v>
                </c:pt>
                <c:pt idx="344">
                  <c:v>33.09906394576835</c:v>
                </c:pt>
                <c:pt idx="345">
                  <c:v>33.31078503710588</c:v>
                </c:pt>
                <c:pt idx="346">
                  <c:v>33.487219279887171</c:v>
                </c:pt>
                <c:pt idx="347">
                  <c:v>33.663653522668447</c:v>
                </c:pt>
                <c:pt idx="348">
                  <c:v>33.875374614005985</c:v>
                </c:pt>
                <c:pt idx="349">
                  <c:v>34.051808856787261</c:v>
                </c:pt>
                <c:pt idx="350">
                  <c:v>34.228243099568552</c:v>
                </c:pt>
                <c:pt idx="351">
                  <c:v>34.404677342349828</c:v>
                </c:pt>
                <c:pt idx="352">
                  <c:v>34.545824736574851</c:v>
                </c:pt>
                <c:pt idx="353">
                  <c:v>34.722258979356134</c:v>
                </c:pt>
                <c:pt idx="354">
                  <c:v>34.863406373581164</c:v>
                </c:pt>
                <c:pt idx="355">
                  <c:v>35.03984061636244</c:v>
                </c:pt>
                <c:pt idx="356">
                  <c:v>35.180988010587463</c:v>
                </c:pt>
                <c:pt idx="357">
                  <c:v>35.357422253368746</c:v>
                </c:pt>
                <c:pt idx="358">
                  <c:v>35.498569647593769</c:v>
                </c:pt>
                <c:pt idx="359">
                  <c:v>35.639717041818798</c:v>
                </c:pt>
                <c:pt idx="360">
                  <c:v>35.745577587487567</c:v>
                </c:pt>
                <c:pt idx="361">
                  <c:v>35.780864436043821</c:v>
                </c:pt>
                <c:pt idx="362">
                  <c:v>35.922011830268843</c:v>
                </c:pt>
                <c:pt idx="363">
                  <c:v>36.027872375937612</c:v>
                </c:pt>
                <c:pt idx="364">
                  <c:v>36.169019770162635</c:v>
                </c:pt>
                <c:pt idx="365">
                  <c:v>36.27488031583141</c:v>
                </c:pt>
                <c:pt idx="366">
                  <c:v>36.27488031583141</c:v>
                </c:pt>
                <c:pt idx="367">
                  <c:v>36.416027710056433</c:v>
                </c:pt>
                <c:pt idx="368">
                  <c:v>36.486601407168948</c:v>
                </c:pt>
                <c:pt idx="369">
                  <c:v>36.62774880139397</c:v>
                </c:pt>
                <c:pt idx="370">
                  <c:v>36.768896195618993</c:v>
                </c:pt>
                <c:pt idx="371">
                  <c:v>36.945330438400276</c:v>
                </c:pt>
                <c:pt idx="372">
                  <c:v>37.12176468118156</c:v>
                </c:pt>
                <c:pt idx="373">
                  <c:v>37.262912075406582</c:v>
                </c:pt>
                <c:pt idx="374">
                  <c:v>37.439346318187866</c:v>
                </c:pt>
                <c:pt idx="375">
                  <c:v>37.651067409525396</c:v>
                </c:pt>
                <c:pt idx="376">
                  <c:v>37.862788500862941</c:v>
                </c:pt>
                <c:pt idx="377">
                  <c:v>38.039222743644224</c:v>
                </c:pt>
                <c:pt idx="378">
                  <c:v>38.250943834981754</c:v>
                </c:pt>
                <c:pt idx="379">
                  <c:v>38.462664926319299</c:v>
                </c:pt>
                <c:pt idx="380">
                  <c:v>38.639099169100575</c:v>
                </c:pt>
                <c:pt idx="381">
                  <c:v>38.850820260438113</c:v>
                </c:pt>
                <c:pt idx="382">
                  <c:v>39.027254503219396</c:v>
                </c:pt>
                <c:pt idx="383">
                  <c:v>39.238975594556933</c:v>
                </c:pt>
                <c:pt idx="384">
                  <c:v>39.380122988781956</c:v>
                </c:pt>
                <c:pt idx="385">
                  <c:v>39.591844080119493</c:v>
                </c:pt>
                <c:pt idx="386">
                  <c:v>39.838852020013292</c:v>
                </c:pt>
                <c:pt idx="387">
                  <c:v>40.085859959907083</c:v>
                </c:pt>
                <c:pt idx="388">
                  <c:v>40.29758105124462</c:v>
                </c:pt>
                <c:pt idx="389">
                  <c:v>40.509302142582158</c:v>
                </c:pt>
                <c:pt idx="390">
                  <c:v>40.721023233919695</c:v>
                </c:pt>
                <c:pt idx="391">
                  <c:v>40.897457476700978</c:v>
                </c:pt>
                <c:pt idx="392">
                  <c:v>41.109178568038509</c:v>
                </c:pt>
                <c:pt idx="393">
                  <c:v>41.320899659376053</c:v>
                </c:pt>
                <c:pt idx="394">
                  <c:v>41.53262075071359</c:v>
                </c:pt>
                <c:pt idx="395">
                  <c:v>41.744341842051128</c:v>
                </c:pt>
                <c:pt idx="396">
                  <c:v>41.956062933388658</c:v>
                </c:pt>
                <c:pt idx="397">
                  <c:v>42.203070873282456</c:v>
                </c:pt>
                <c:pt idx="398">
                  <c:v>42.414791964619994</c:v>
                </c:pt>
                <c:pt idx="399">
                  <c:v>42.661799904513785</c:v>
                </c:pt>
                <c:pt idx="400">
                  <c:v>42.908807844407583</c:v>
                </c:pt>
                <c:pt idx="401">
                  <c:v>43.155815784301375</c:v>
                </c:pt>
                <c:pt idx="402">
                  <c:v>43.332250027082651</c:v>
                </c:pt>
                <c:pt idx="403">
                  <c:v>43.508684269863942</c:v>
                </c:pt>
                <c:pt idx="404">
                  <c:v>43.755692209757733</c:v>
                </c:pt>
                <c:pt idx="405">
                  <c:v>44.002700149651524</c:v>
                </c:pt>
                <c:pt idx="406">
                  <c:v>44.214421240989061</c:v>
                </c:pt>
                <c:pt idx="407">
                  <c:v>44.46142918088286</c:v>
                </c:pt>
                <c:pt idx="408">
                  <c:v>44.708437120776651</c:v>
                </c:pt>
                <c:pt idx="409">
                  <c:v>44.920158212114188</c:v>
                </c:pt>
                <c:pt idx="410">
                  <c:v>45.131879303451726</c:v>
                </c:pt>
                <c:pt idx="411">
                  <c:v>45.343600394789263</c:v>
                </c:pt>
                <c:pt idx="412">
                  <c:v>45.590608334683061</c:v>
                </c:pt>
                <c:pt idx="413">
                  <c:v>45.767042577464338</c:v>
                </c:pt>
                <c:pt idx="414">
                  <c:v>45.978763668801875</c:v>
                </c:pt>
                <c:pt idx="415">
                  <c:v>46.155197911583151</c:v>
                </c:pt>
                <c:pt idx="416">
                  <c:v>46.296345305808181</c:v>
                </c:pt>
                <c:pt idx="417">
                  <c:v>46.437492700033204</c:v>
                </c:pt>
                <c:pt idx="418">
                  <c:v>46.578640094258233</c:v>
                </c:pt>
                <c:pt idx="419">
                  <c:v>46.75507433703951</c:v>
                </c:pt>
                <c:pt idx="420">
                  <c:v>46.966795428377047</c:v>
                </c:pt>
                <c:pt idx="421">
                  <c:v>47.072655974045823</c:v>
                </c:pt>
                <c:pt idx="422">
                  <c:v>47.213803368270845</c:v>
                </c:pt>
                <c:pt idx="423">
                  <c:v>47.213803368270845</c:v>
                </c:pt>
                <c:pt idx="424">
                  <c:v>47.425524459608376</c:v>
                </c:pt>
                <c:pt idx="425">
                  <c:v>47.566671853833405</c:v>
                </c:pt>
                <c:pt idx="426">
                  <c:v>47.743106096614689</c:v>
                </c:pt>
                <c:pt idx="427">
                  <c:v>47.919540339395965</c:v>
                </c:pt>
                <c:pt idx="428">
                  <c:v>48.131261430733502</c:v>
                </c:pt>
                <c:pt idx="429">
                  <c:v>48.378269370627294</c:v>
                </c:pt>
                <c:pt idx="430">
                  <c:v>48.625277310521092</c:v>
                </c:pt>
                <c:pt idx="431">
                  <c:v>48.836998401858629</c:v>
                </c:pt>
                <c:pt idx="432">
                  <c:v>49.084006341752421</c:v>
                </c:pt>
                <c:pt idx="433">
                  <c:v>49.366301130202473</c:v>
                </c:pt>
                <c:pt idx="434">
                  <c:v>49.648595918652518</c:v>
                </c:pt>
                <c:pt idx="435">
                  <c:v>49.930890707102577</c:v>
                </c:pt>
                <c:pt idx="436">
                  <c:v>50.177898646996368</c:v>
                </c:pt>
                <c:pt idx="437">
                  <c:v>50.460193435446413</c:v>
                </c:pt>
                <c:pt idx="438">
                  <c:v>50.707201375340212</c:v>
                </c:pt>
                <c:pt idx="439">
                  <c:v>50.954209315234003</c:v>
                </c:pt>
                <c:pt idx="440">
                  <c:v>51.201217255127794</c:v>
                </c:pt>
                <c:pt idx="441">
                  <c:v>51.483512043577846</c:v>
                </c:pt>
                <c:pt idx="442">
                  <c:v>51.765806832027899</c:v>
                </c:pt>
                <c:pt idx="443">
                  <c:v>52.048101620477951</c:v>
                </c:pt>
                <c:pt idx="444">
                  <c:v>52.330396408927996</c:v>
                </c:pt>
                <c:pt idx="445">
                  <c:v>52.683264894490556</c:v>
                </c:pt>
                <c:pt idx="446">
                  <c:v>53.000846531496869</c:v>
                </c:pt>
                <c:pt idx="447">
                  <c:v>53.318428168503168</c:v>
                </c:pt>
                <c:pt idx="448">
                  <c:v>53.671296654065735</c:v>
                </c:pt>
                <c:pt idx="449">
                  <c:v>54.059451988184549</c:v>
                </c:pt>
                <c:pt idx="450">
                  <c:v>54.447607322303369</c:v>
                </c:pt>
                <c:pt idx="451">
                  <c:v>54.871049504978444</c:v>
                </c:pt>
                <c:pt idx="452">
                  <c:v>55.223917990541011</c:v>
                </c:pt>
                <c:pt idx="453">
                  <c:v>55.647360173216086</c:v>
                </c:pt>
                <c:pt idx="454">
                  <c:v>56.070802355891153</c:v>
                </c:pt>
                <c:pt idx="455">
                  <c:v>56.529531387122489</c:v>
                </c:pt>
                <c:pt idx="456">
                  <c:v>56.988260418353818</c:v>
                </c:pt>
                <c:pt idx="457">
                  <c:v>57.482276298141407</c:v>
                </c:pt>
                <c:pt idx="458">
                  <c:v>58.117439572154019</c:v>
                </c:pt>
                <c:pt idx="459">
                  <c:v>58.646742300497863</c:v>
                </c:pt>
                <c:pt idx="460">
                  <c:v>59.211331877397967</c:v>
                </c:pt>
                <c:pt idx="461">
                  <c:v>59.740634605741803</c:v>
                </c:pt>
                <c:pt idx="462">
                  <c:v>60.164076788416878</c:v>
                </c:pt>
                <c:pt idx="463">
                  <c:v>60.693379516760729</c:v>
                </c:pt>
                <c:pt idx="464">
                  <c:v>61.363829639329595</c:v>
                </c:pt>
                <c:pt idx="465">
                  <c:v>62.069566610454714</c:v>
                </c:pt>
                <c:pt idx="466">
                  <c:v>62.740016733023587</c:v>
                </c:pt>
                <c:pt idx="467">
                  <c:v>63.339893158479939</c:v>
                </c:pt>
                <c:pt idx="468">
                  <c:v>64.045630129605073</c:v>
                </c:pt>
                <c:pt idx="469">
                  <c:v>64.716080252173938</c:v>
                </c:pt>
                <c:pt idx="470">
                  <c:v>65.386530374742804</c:v>
                </c:pt>
                <c:pt idx="471">
                  <c:v>65.986406800199163</c:v>
                </c:pt>
                <c:pt idx="472">
                  <c:v>66.62157007421176</c:v>
                </c:pt>
                <c:pt idx="473">
                  <c:v>67.221446499668133</c:v>
                </c:pt>
                <c:pt idx="474">
                  <c:v>67.927183470793253</c:v>
                </c:pt>
                <c:pt idx="475">
                  <c:v>68.597633593362119</c:v>
                </c:pt>
                <c:pt idx="476">
                  <c:v>69.338657413043492</c:v>
                </c:pt>
                <c:pt idx="477">
                  <c:v>70.114968081281134</c:v>
                </c:pt>
                <c:pt idx="478">
                  <c:v>70.891278749518776</c:v>
                </c:pt>
                <c:pt idx="479">
                  <c:v>71.561728872087642</c:v>
                </c:pt>
                <c:pt idx="480">
                  <c:v>72.232178994656508</c:v>
                </c:pt>
                <c:pt idx="481">
                  <c:v>72.867342268669134</c:v>
                </c:pt>
                <c:pt idx="482">
                  <c:v>73.467218694125478</c:v>
                </c:pt>
                <c:pt idx="483">
                  <c:v>74.067095119581836</c:v>
                </c:pt>
                <c:pt idx="484">
                  <c:v>74.702258393594448</c:v>
                </c:pt>
                <c:pt idx="485">
                  <c:v>75.372708516163328</c:v>
                </c:pt>
                <c:pt idx="486">
                  <c:v>76.04315863873218</c:v>
                </c:pt>
                <c:pt idx="487">
                  <c:v>76.643035064188538</c:v>
                </c:pt>
                <c:pt idx="488">
                  <c:v>77.242911489644897</c:v>
                </c:pt>
                <c:pt idx="489">
                  <c:v>77.913361612213762</c:v>
                </c:pt>
                <c:pt idx="490">
                  <c:v>78.548524886226389</c:v>
                </c:pt>
                <c:pt idx="491">
                  <c:v>79.183688160238987</c:v>
                </c:pt>
                <c:pt idx="492">
                  <c:v>79.854138282807867</c:v>
                </c:pt>
                <c:pt idx="493">
                  <c:v>80.454014708264211</c:v>
                </c:pt>
                <c:pt idx="494">
                  <c:v>80.842170042383032</c:v>
                </c:pt>
                <c:pt idx="495">
                  <c:v>81.300899073614374</c:v>
                </c:pt>
                <c:pt idx="496">
                  <c:v>81.865488650514465</c:v>
                </c:pt>
                <c:pt idx="497">
                  <c:v>82.465365075970809</c:v>
                </c:pt>
                <c:pt idx="498">
                  <c:v>82.994667804314673</c:v>
                </c:pt>
                <c:pt idx="499">
                  <c:v>83.488683684102256</c:v>
                </c:pt>
                <c:pt idx="500">
                  <c:v>84.05327326100236</c:v>
                </c:pt>
                <c:pt idx="501">
                  <c:v>84.547289140789943</c:v>
                </c:pt>
                <c:pt idx="502">
                  <c:v>85.076591869133779</c:v>
                </c:pt>
                <c:pt idx="503">
                  <c:v>85.676468294590137</c:v>
                </c:pt>
                <c:pt idx="504">
                  <c:v>86.311631568602749</c:v>
                </c:pt>
                <c:pt idx="505">
                  <c:v>86.982081691171629</c:v>
                </c:pt>
                <c:pt idx="506">
                  <c:v>87.617244965184227</c:v>
                </c:pt>
                <c:pt idx="507">
                  <c:v>88.181834542084331</c:v>
                </c:pt>
                <c:pt idx="508">
                  <c:v>88.675850421871914</c:v>
                </c:pt>
                <c:pt idx="509">
                  <c:v>89.205153150215764</c:v>
                </c:pt>
                <c:pt idx="510">
                  <c:v>89.769742727115869</c:v>
                </c:pt>
                <c:pt idx="511">
                  <c:v>90.299045455459705</c:v>
                </c:pt>
                <c:pt idx="512">
                  <c:v>90.898921880916063</c:v>
                </c:pt>
                <c:pt idx="513">
                  <c:v>91.569372003484929</c:v>
                </c:pt>
                <c:pt idx="514">
                  <c:v>92.275108974610049</c:v>
                </c:pt>
                <c:pt idx="515">
                  <c:v>92.769124854397646</c:v>
                </c:pt>
                <c:pt idx="516">
                  <c:v>93.36900127985399</c:v>
                </c:pt>
                <c:pt idx="517">
                  <c:v>93.89830400819784</c:v>
                </c:pt>
                <c:pt idx="518">
                  <c:v>94.357033039429169</c:v>
                </c:pt>
                <c:pt idx="519">
                  <c:v>94.886335767773019</c:v>
                </c:pt>
                <c:pt idx="520">
                  <c:v>95.203917404779318</c:v>
                </c:pt>
                <c:pt idx="521">
                  <c:v>95.556785890341885</c:v>
                </c:pt>
                <c:pt idx="522">
                  <c:v>95.944941224460706</c:v>
                </c:pt>
                <c:pt idx="523">
                  <c:v>96.474243952804542</c:v>
                </c:pt>
                <c:pt idx="524">
                  <c:v>97.038833529704647</c:v>
                </c:pt>
                <c:pt idx="525">
                  <c:v>97.532849409492229</c:v>
                </c:pt>
                <c:pt idx="526">
                  <c:v>98.132725834948587</c:v>
                </c:pt>
                <c:pt idx="527">
                  <c:v>98.697315411848692</c:v>
                </c:pt>
                <c:pt idx="528">
                  <c:v>99.297191837305036</c:v>
                </c:pt>
                <c:pt idx="529">
                  <c:v>99.8264945656489</c:v>
                </c:pt>
                <c:pt idx="530">
                  <c:v>100.39108414254899</c:v>
                </c:pt>
                <c:pt idx="531">
                  <c:v>101.09682111367411</c:v>
                </c:pt>
                <c:pt idx="532">
                  <c:v>101.8378449333555</c:v>
                </c:pt>
                <c:pt idx="533">
                  <c:v>102.54358190448062</c:v>
                </c:pt>
                <c:pt idx="534">
                  <c:v>103.21403202704948</c:v>
                </c:pt>
                <c:pt idx="535">
                  <c:v>103.8491953010621</c:v>
                </c:pt>
                <c:pt idx="536">
                  <c:v>104.37849802940595</c:v>
                </c:pt>
                <c:pt idx="537">
                  <c:v>104.90780075774978</c:v>
                </c:pt>
                <c:pt idx="538">
                  <c:v>105.47239033464987</c:v>
                </c:pt>
                <c:pt idx="539">
                  <c:v>106.1075536086625</c:v>
                </c:pt>
                <c:pt idx="540">
                  <c:v>106.67214318556259</c:v>
                </c:pt>
                <c:pt idx="541">
                  <c:v>107.20144591390644</c:v>
                </c:pt>
                <c:pt idx="542">
                  <c:v>107.8013223393628</c:v>
                </c:pt>
                <c:pt idx="543">
                  <c:v>108.26005137059413</c:v>
                </c:pt>
                <c:pt idx="544">
                  <c:v>108.82464094749423</c:v>
                </c:pt>
                <c:pt idx="545">
                  <c:v>109.42451737295058</c:v>
                </c:pt>
                <c:pt idx="546">
                  <c:v>110.0596806469632</c:v>
                </c:pt>
                <c:pt idx="547">
                  <c:v>110.65955707241955</c:v>
                </c:pt>
                <c:pt idx="548">
                  <c:v>111.29472034643217</c:v>
                </c:pt>
                <c:pt idx="549">
                  <c:v>111.96517046900104</c:v>
                </c:pt>
                <c:pt idx="550">
                  <c:v>112.56504689445738</c:v>
                </c:pt>
                <c:pt idx="551">
                  <c:v>113.23549701702626</c:v>
                </c:pt>
                <c:pt idx="552">
                  <c:v>113.69422604825759</c:v>
                </c:pt>
                <c:pt idx="553">
                  <c:v>114.29410247371395</c:v>
                </c:pt>
                <c:pt idx="554">
                  <c:v>114.78811835350153</c:v>
                </c:pt>
                <c:pt idx="555">
                  <c:v>115.17627368762035</c:v>
                </c:pt>
                <c:pt idx="556">
                  <c:v>115.67028956740795</c:v>
                </c:pt>
                <c:pt idx="557">
                  <c:v>116.09373175008301</c:v>
                </c:pt>
                <c:pt idx="558">
                  <c:v>116.51717393275808</c:v>
                </c:pt>
                <c:pt idx="559">
                  <c:v>116.97590296398941</c:v>
                </c:pt>
                <c:pt idx="560">
                  <c:v>117.3993451466645</c:v>
                </c:pt>
                <c:pt idx="561">
                  <c:v>117.82278732933956</c:v>
                </c:pt>
                <c:pt idx="562">
                  <c:v>118.21094266345838</c:v>
                </c:pt>
                <c:pt idx="563">
                  <c:v>118.63438484613347</c:v>
                </c:pt>
                <c:pt idx="564">
                  <c:v>119.16368757447731</c:v>
                </c:pt>
                <c:pt idx="565">
                  <c:v>119.69299030282114</c:v>
                </c:pt>
                <c:pt idx="566">
                  <c:v>120.25757987972125</c:v>
                </c:pt>
                <c:pt idx="567">
                  <c:v>120.89274315373386</c:v>
                </c:pt>
                <c:pt idx="568">
                  <c:v>121.49261957919022</c:v>
                </c:pt>
                <c:pt idx="569">
                  <c:v>122.02192230753406</c:v>
                </c:pt>
                <c:pt idx="570">
                  <c:v>122.62179873299043</c:v>
                </c:pt>
                <c:pt idx="571">
                  <c:v>123.22167515844677</c:v>
                </c:pt>
                <c:pt idx="572">
                  <c:v>123.82155158390313</c:v>
                </c:pt>
                <c:pt idx="573">
                  <c:v>124.35085431224697</c:v>
                </c:pt>
                <c:pt idx="574">
                  <c:v>124.98601758625959</c:v>
                </c:pt>
                <c:pt idx="575">
                  <c:v>125.5506071631597</c:v>
                </c:pt>
                <c:pt idx="576">
                  <c:v>126.18577043717229</c:v>
                </c:pt>
                <c:pt idx="577">
                  <c:v>126.71507316551613</c:v>
                </c:pt>
                <c:pt idx="578">
                  <c:v>127.27966274241624</c:v>
                </c:pt>
                <c:pt idx="579">
                  <c:v>127.84425231931635</c:v>
                </c:pt>
                <c:pt idx="580">
                  <c:v>128.33826819910394</c:v>
                </c:pt>
                <c:pt idx="581">
                  <c:v>128.76171038177901</c:v>
                </c:pt>
                <c:pt idx="582">
                  <c:v>129.36158680723534</c:v>
                </c:pt>
                <c:pt idx="583">
                  <c:v>129.92617638413546</c:v>
                </c:pt>
                <c:pt idx="584">
                  <c:v>130.34961856681053</c:v>
                </c:pt>
                <c:pt idx="585">
                  <c:v>130.73777390092937</c:v>
                </c:pt>
                <c:pt idx="586">
                  <c:v>131.23178978071695</c:v>
                </c:pt>
                <c:pt idx="587">
                  <c:v>131.72580566050453</c:v>
                </c:pt>
                <c:pt idx="588">
                  <c:v>132.25510838884836</c:v>
                </c:pt>
                <c:pt idx="589">
                  <c:v>132.81969796574845</c:v>
                </c:pt>
                <c:pt idx="590">
                  <c:v>133.4195743912048</c:v>
                </c:pt>
                <c:pt idx="591">
                  <c:v>133.70186917965489</c:v>
                </c:pt>
                <c:pt idx="592">
                  <c:v>134.05473766521743</c:v>
                </c:pt>
                <c:pt idx="593">
                  <c:v>134.61932724211755</c:v>
                </c:pt>
                <c:pt idx="594">
                  <c:v>135.14862997046137</c:v>
                </c:pt>
                <c:pt idx="595">
                  <c:v>135.64264585024895</c:v>
                </c:pt>
                <c:pt idx="596">
                  <c:v>136.1719485785928</c:v>
                </c:pt>
                <c:pt idx="597">
                  <c:v>136.59539076126791</c:v>
                </c:pt>
                <c:pt idx="598">
                  <c:v>137.12469348961173</c:v>
                </c:pt>
                <c:pt idx="599">
                  <c:v>137.44227512661803</c:v>
                </c:pt>
                <c:pt idx="600">
                  <c:v>137.93629100640561</c:v>
                </c:pt>
                <c:pt idx="601">
                  <c:v>138.46559373474946</c:v>
                </c:pt>
                <c:pt idx="602">
                  <c:v>139.03018331164955</c:v>
                </c:pt>
                <c:pt idx="603">
                  <c:v>139.55948603999343</c:v>
                </c:pt>
                <c:pt idx="604">
                  <c:v>140.08878876833725</c:v>
                </c:pt>
                <c:pt idx="605">
                  <c:v>140.65337834523734</c:v>
                </c:pt>
                <c:pt idx="606">
                  <c:v>141.07682052791242</c:v>
                </c:pt>
                <c:pt idx="607">
                  <c:v>141.50026271058749</c:v>
                </c:pt>
                <c:pt idx="608">
                  <c:v>142.06485228748758</c:v>
                </c:pt>
                <c:pt idx="609">
                  <c:v>142.52358131871895</c:v>
                </c:pt>
                <c:pt idx="610">
                  <c:v>143.12345774417528</c:v>
                </c:pt>
                <c:pt idx="611">
                  <c:v>143.68804732107537</c:v>
                </c:pt>
                <c:pt idx="612">
                  <c:v>144.18206320086296</c:v>
                </c:pt>
                <c:pt idx="613">
                  <c:v>144.60550538353803</c:v>
                </c:pt>
                <c:pt idx="614">
                  <c:v>145.20538180899442</c:v>
                </c:pt>
                <c:pt idx="615">
                  <c:v>145.84054508300702</c:v>
                </c:pt>
                <c:pt idx="616">
                  <c:v>146.44042150846337</c:v>
                </c:pt>
                <c:pt idx="617">
                  <c:v>147.04029793391973</c:v>
                </c:pt>
                <c:pt idx="618">
                  <c:v>147.46374011659481</c:v>
                </c:pt>
                <c:pt idx="619">
                  <c:v>147.92246914782615</c:v>
                </c:pt>
                <c:pt idx="620">
                  <c:v>148.31062448194496</c:v>
                </c:pt>
                <c:pt idx="621">
                  <c:v>148.69877981606379</c:v>
                </c:pt>
                <c:pt idx="622">
                  <c:v>149.19279569585137</c:v>
                </c:pt>
                <c:pt idx="623">
                  <c:v>149.7926721213077</c:v>
                </c:pt>
                <c:pt idx="624">
                  <c:v>150.35726169820779</c:v>
                </c:pt>
                <c:pt idx="625">
                  <c:v>150.8512775779954</c:v>
                </c:pt>
                <c:pt idx="626">
                  <c:v>151.41586715489552</c:v>
                </c:pt>
                <c:pt idx="627">
                  <c:v>151.76873564045806</c:v>
                </c:pt>
                <c:pt idx="628">
                  <c:v>152.12160412602063</c:v>
                </c:pt>
                <c:pt idx="629">
                  <c:v>152.75676740003323</c:v>
                </c:pt>
                <c:pt idx="630">
                  <c:v>153.35664382548958</c:v>
                </c:pt>
                <c:pt idx="631">
                  <c:v>153.95652025094597</c:v>
                </c:pt>
                <c:pt idx="632">
                  <c:v>154.52110982784606</c:v>
                </c:pt>
                <c:pt idx="633">
                  <c:v>155.08569940474615</c:v>
                </c:pt>
                <c:pt idx="634">
                  <c:v>155.68557583020251</c:v>
                </c:pt>
                <c:pt idx="635">
                  <c:v>156.21487855854633</c:v>
                </c:pt>
                <c:pt idx="636">
                  <c:v>156.77946813544645</c:v>
                </c:pt>
                <c:pt idx="637">
                  <c:v>157.16762346956529</c:v>
                </c:pt>
                <c:pt idx="638">
                  <c:v>157.69692619790911</c:v>
                </c:pt>
                <c:pt idx="639">
                  <c:v>158.19094207769669</c:v>
                </c:pt>
                <c:pt idx="640">
                  <c:v>158.61438426037176</c:v>
                </c:pt>
                <c:pt idx="641">
                  <c:v>159.14368698871561</c:v>
                </c:pt>
                <c:pt idx="642">
                  <c:v>159.70827656561573</c:v>
                </c:pt>
                <c:pt idx="643">
                  <c:v>160.16700559684705</c:v>
                </c:pt>
                <c:pt idx="644">
                  <c:v>160.83745571941591</c:v>
                </c:pt>
                <c:pt idx="645">
                  <c:v>161.47261899342851</c:v>
                </c:pt>
                <c:pt idx="646">
                  <c:v>162.03720857032863</c:v>
                </c:pt>
                <c:pt idx="647">
                  <c:v>162.53122445011624</c:v>
                </c:pt>
                <c:pt idx="648">
                  <c:v>162.91937978423505</c:v>
                </c:pt>
                <c:pt idx="649">
                  <c:v>163.51925620969141</c:v>
                </c:pt>
                <c:pt idx="650">
                  <c:v>164.154419483704</c:v>
                </c:pt>
                <c:pt idx="651">
                  <c:v>164.68372221204783</c:v>
                </c:pt>
                <c:pt idx="652">
                  <c:v>165.17773809183544</c:v>
                </c:pt>
                <c:pt idx="653">
                  <c:v>165.60118027451051</c:v>
                </c:pt>
                <c:pt idx="654">
                  <c:v>166.09519615429809</c:v>
                </c:pt>
                <c:pt idx="655">
                  <c:v>166.51863833697317</c:v>
                </c:pt>
                <c:pt idx="656">
                  <c:v>167.04794106531702</c:v>
                </c:pt>
                <c:pt idx="657">
                  <c:v>167.5419569451046</c:v>
                </c:pt>
                <c:pt idx="658">
                  <c:v>168.07125967344845</c:v>
                </c:pt>
                <c:pt idx="659">
                  <c:v>169.02400458446738</c:v>
                </c:pt>
                <c:pt idx="660">
                  <c:v>169.02400458446738</c:v>
                </c:pt>
                <c:pt idx="661">
                  <c:v>169.37687307002992</c:v>
                </c:pt>
                <c:pt idx="662">
                  <c:v>169.72974155559248</c:v>
                </c:pt>
                <c:pt idx="663">
                  <c:v>170.15318373826756</c:v>
                </c:pt>
                <c:pt idx="664">
                  <c:v>170.64719961805514</c:v>
                </c:pt>
                <c:pt idx="665">
                  <c:v>171.07064180073024</c:v>
                </c:pt>
                <c:pt idx="666">
                  <c:v>171.49408398340532</c:v>
                </c:pt>
                <c:pt idx="667">
                  <c:v>171.9880998631929</c:v>
                </c:pt>
                <c:pt idx="668">
                  <c:v>172.34096834875544</c:v>
                </c:pt>
                <c:pt idx="669">
                  <c:v>172.58797628864923</c:v>
                </c:pt>
                <c:pt idx="670">
                  <c:v>172.97613162276807</c:v>
                </c:pt>
                <c:pt idx="671">
                  <c:v>173.43486065399938</c:v>
                </c:pt>
                <c:pt idx="672">
                  <c:v>173.78772913956197</c:v>
                </c:pt>
                <c:pt idx="673">
                  <c:v>174.17588447368078</c:v>
                </c:pt>
                <c:pt idx="674">
                  <c:v>174.52875295924335</c:v>
                </c:pt>
                <c:pt idx="675">
                  <c:v>174.84633459624965</c:v>
                </c:pt>
                <c:pt idx="676">
                  <c:v>175.19920308181221</c:v>
                </c:pt>
                <c:pt idx="677">
                  <c:v>175.58735841593102</c:v>
                </c:pt>
                <c:pt idx="678">
                  <c:v>175.90494005293732</c:v>
                </c:pt>
                <c:pt idx="679">
                  <c:v>176.29309538705613</c:v>
                </c:pt>
                <c:pt idx="680">
                  <c:v>176.61067702406245</c:v>
                </c:pt>
                <c:pt idx="681">
                  <c:v>176.78711126684374</c:v>
                </c:pt>
                <c:pt idx="682">
                  <c:v>177.10469290385004</c:v>
                </c:pt>
                <c:pt idx="683">
                  <c:v>177.35170084374383</c:v>
                </c:pt>
                <c:pt idx="684">
                  <c:v>177.63399563219389</c:v>
                </c:pt>
                <c:pt idx="685">
                  <c:v>177.84571672353144</c:v>
                </c:pt>
                <c:pt idx="686">
                  <c:v>178.16329836053774</c:v>
                </c:pt>
                <c:pt idx="687">
                  <c:v>178.44559314898777</c:v>
                </c:pt>
                <c:pt idx="688">
                  <c:v>178.76317478599407</c:v>
                </c:pt>
                <c:pt idx="689">
                  <c:v>179.01018272588786</c:v>
                </c:pt>
                <c:pt idx="690">
                  <c:v>179.22190381722541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F5F-4E07-9CF7-287B37206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0510080"/>
        <c:axId val="360514392"/>
      </c:lineChart>
      <c:dateAx>
        <c:axId val="360510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514392"/>
        <c:crosses val="autoZero"/>
        <c:auto val="0"/>
        <c:lblOffset val="100"/>
        <c:baseTimeUnit val="days"/>
      </c:dateAx>
      <c:valAx>
        <c:axId val="3605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510080"/>
        <c:crossesAt val="43833"/>
        <c:crossBetween val="midCat"/>
        <c:majorUnit val="5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vacunación!$C$1</c:f>
              <c:strCache>
                <c:ptCount val="1"/>
                <c:pt idx="0">
                  <c:v>Vacunas/día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vacunación!$B$2:$B$280</c:f>
              <c:numCache>
                <c:formatCode>m/d/yyyy</c:formatCode>
                <c:ptCount val="279"/>
                <c:pt idx="0">
                  <c:v>44244</c:v>
                </c:pt>
                <c:pt idx="1">
                  <c:v>44245</c:v>
                </c:pt>
                <c:pt idx="2">
                  <c:v>44246</c:v>
                </c:pt>
                <c:pt idx="3">
                  <c:v>44247</c:v>
                </c:pt>
                <c:pt idx="4">
                  <c:v>44248</c:v>
                </c:pt>
                <c:pt idx="5">
                  <c:v>44249</c:v>
                </c:pt>
                <c:pt idx="6">
                  <c:v>44250</c:v>
                </c:pt>
                <c:pt idx="7">
                  <c:v>44251</c:v>
                </c:pt>
                <c:pt idx="8">
                  <c:v>44252</c:v>
                </c:pt>
                <c:pt idx="9">
                  <c:v>44253</c:v>
                </c:pt>
                <c:pt idx="10">
                  <c:v>44254</c:v>
                </c:pt>
                <c:pt idx="11">
                  <c:v>44255</c:v>
                </c:pt>
                <c:pt idx="12">
                  <c:v>44256</c:v>
                </c:pt>
                <c:pt idx="13">
                  <c:v>44257</c:v>
                </c:pt>
                <c:pt idx="14">
                  <c:v>44258</c:v>
                </c:pt>
                <c:pt idx="15">
                  <c:v>44259</c:v>
                </c:pt>
                <c:pt idx="16">
                  <c:v>44260</c:v>
                </c:pt>
                <c:pt idx="17">
                  <c:v>44261</c:v>
                </c:pt>
                <c:pt idx="18">
                  <c:v>44262</c:v>
                </c:pt>
                <c:pt idx="19">
                  <c:v>44263</c:v>
                </c:pt>
                <c:pt idx="20">
                  <c:v>44264</c:v>
                </c:pt>
                <c:pt idx="21">
                  <c:v>44265</c:v>
                </c:pt>
                <c:pt idx="22">
                  <c:v>44266</c:v>
                </c:pt>
                <c:pt idx="23">
                  <c:v>44267</c:v>
                </c:pt>
                <c:pt idx="24">
                  <c:v>44268</c:v>
                </c:pt>
                <c:pt idx="25">
                  <c:v>44269</c:v>
                </c:pt>
                <c:pt idx="26">
                  <c:v>44270</c:v>
                </c:pt>
                <c:pt idx="27">
                  <c:v>44271</c:v>
                </c:pt>
                <c:pt idx="28">
                  <c:v>44272</c:v>
                </c:pt>
                <c:pt idx="29">
                  <c:v>44273</c:v>
                </c:pt>
                <c:pt idx="30">
                  <c:v>44274</c:v>
                </c:pt>
                <c:pt idx="31">
                  <c:v>44275</c:v>
                </c:pt>
                <c:pt idx="32">
                  <c:v>44276</c:v>
                </c:pt>
                <c:pt idx="33">
                  <c:v>44277</c:v>
                </c:pt>
                <c:pt idx="34">
                  <c:v>44278</c:v>
                </c:pt>
                <c:pt idx="35">
                  <c:v>44279</c:v>
                </c:pt>
                <c:pt idx="36">
                  <c:v>44280</c:v>
                </c:pt>
                <c:pt idx="37">
                  <c:v>44281</c:v>
                </c:pt>
                <c:pt idx="38">
                  <c:v>44282</c:v>
                </c:pt>
                <c:pt idx="39">
                  <c:v>44283</c:v>
                </c:pt>
                <c:pt idx="40">
                  <c:v>44284</c:v>
                </c:pt>
                <c:pt idx="41">
                  <c:v>44285</c:v>
                </c:pt>
                <c:pt idx="42">
                  <c:v>44286</c:v>
                </c:pt>
                <c:pt idx="43">
                  <c:v>44287</c:v>
                </c:pt>
                <c:pt idx="44">
                  <c:v>44288</c:v>
                </c:pt>
                <c:pt idx="45">
                  <c:v>44289</c:v>
                </c:pt>
                <c:pt idx="46">
                  <c:v>44290</c:v>
                </c:pt>
                <c:pt idx="47">
                  <c:v>44291</c:v>
                </c:pt>
                <c:pt idx="48">
                  <c:v>44292</c:v>
                </c:pt>
                <c:pt idx="49">
                  <c:v>44293</c:v>
                </c:pt>
                <c:pt idx="50">
                  <c:v>44294</c:v>
                </c:pt>
                <c:pt idx="51">
                  <c:v>44295</c:v>
                </c:pt>
                <c:pt idx="52">
                  <c:v>44296</c:v>
                </c:pt>
                <c:pt idx="53">
                  <c:v>44297</c:v>
                </c:pt>
                <c:pt idx="54">
                  <c:v>44298</c:v>
                </c:pt>
                <c:pt idx="55">
                  <c:v>44299</c:v>
                </c:pt>
                <c:pt idx="56">
                  <c:v>44300</c:v>
                </c:pt>
                <c:pt idx="57">
                  <c:v>44301</c:v>
                </c:pt>
                <c:pt idx="58">
                  <c:v>44302</c:v>
                </c:pt>
                <c:pt idx="59">
                  <c:v>44303</c:v>
                </c:pt>
                <c:pt idx="60">
                  <c:v>44304</c:v>
                </c:pt>
                <c:pt idx="61">
                  <c:v>44305</c:v>
                </c:pt>
                <c:pt idx="62">
                  <c:v>44306</c:v>
                </c:pt>
                <c:pt idx="63">
                  <c:v>44307</c:v>
                </c:pt>
                <c:pt idx="64">
                  <c:v>44308</c:v>
                </c:pt>
                <c:pt idx="65">
                  <c:v>44309</c:v>
                </c:pt>
                <c:pt idx="66">
                  <c:v>44310</c:v>
                </c:pt>
                <c:pt idx="67">
                  <c:v>44311</c:v>
                </c:pt>
                <c:pt idx="68">
                  <c:v>44312</c:v>
                </c:pt>
                <c:pt idx="69">
                  <c:v>44313</c:v>
                </c:pt>
                <c:pt idx="70">
                  <c:v>44314</c:v>
                </c:pt>
                <c:pt idx="71">
                  <c:v>44315</c:v>
                </c:pt>
                <c:pt idx="72">
                  <c:v>44316</c:v>
                </c:pt>
                <c:pt idx="73">
                  <c:v>44317</c:v>
                </c:pt>
                <c:pt idx="74">
                  <c:v>44318</c:v>
                </c:pt>
                <c:pt idx="75">
                  <c:v>44319</c:v>
                </c:pt>
                <c:pt idx="76">
                  <c:v>44320</c:v>
                </c:pt>
                <c:pt idx="77">
                  <c:v>44321</c:v>
                </c:pt>
                <c:pt idx="78">
                  <c:v>44322</c:v>
                </c:pt>
                <c:pt idx="79">
                  <c:v>44323</c:v>
                </c:pt>
                <c:pt idx="80">
                  <c:v>44324</c:v>
                </c:pt>
                <c:pt idx="81">
                  <c:v>44325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44331</c:v>
                </c:pt>
                <c:pt idx="88">
                  <c:v>44332</c:v>
                </c:pt>
                <c:pt idx="89">
                  <c:v>44333</c:v>
                </c:pt>
                <c:pt idx="90">
                  <c:v>44334</c:v>
                </c:pt>
                <c:pt idx="91">
                  <c:v>44335</c:v>
                </c:pt>
                <c:pt idx="92">
                  <c:v>44336</c:v>
                </c:pt>
                <c:pt idx="93">
                  <c:v>44337</c:v>
                </c:pt>
                <c:pt idx="94">
                  <c:v>44338</c:v>
                </c:pt>
                <c:pt idx="95">
                  <c:v>44339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44345</c:v>
                </c:pt>
                <c:pt idx="102">
                  <c:v>44346</c:v>
                </c:pt>
                <c:pt idx="103">
                  <c:v>44347</c:v>
                </c:pt>
                <c:pt idx="104">
                  <c:v>44348</c:v>
                </c:pt>
                <c:pt idx="105">
                  <c:v>44349</c:v>
                </c:pt>
                <c:pt idx="106">
                  <c:v>44350</c:v>
                </c:pt>
                <c:pt idx="107">
                  <c:v>44351</c:v>
                </c:pt>
                <c:pt idx="108">
                  <c:v>44352</c:v>
                </c:pt>
                <c:pt idx="109">
                  <c:v>44353</c:v>
                </c:pt>
                <c:pt idx="110">
                  <c:v>44354</c:v>
                </c:pt>
                <c:pt idx="111">
                  <c:v>44355</c:v>
                </c:pt>
                <c:pt idx="112">
                  <c:v>44356</c:v>
                </c:pt>
                <c:pt idx="113">
                  <c:v>44357</c:v>
                </c:pt>
                <c:pt idx="114">
                  <c:v>44358</c:v>
                </c:pt>
                <c:pt idx="115">
                  <c:v>44359</c:v>
                </c:pt>
                <c:pt idx="116">
                  <c:v>44360</c:v>
                </c:pt>
                <c:pt idx="117">
                  <c:v>44361</c:v>
                </c:pt>
                <c:pt idx="118">
                  <c:v>44362</c:v>
                </c:pt>
                <c:pt idx="119">
                  <c:v>44363</c:v>
                </c:pt>
                <c:pt idx="120">
                  <c:v>44364</c:v>
                </c:pt>
                <c:pt idx="121">
                  <c:v>44365</c:v>
                </c:pt>
                <c:pt idx="122">
                  <c:v>44366</c:v>
                </c:pt>
                <c:pt idx="123">
                  <c:v>44367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44373</c:v>
                </c:pt>
                <c:pt idx="130">
                  <c:v>44374</c:v>
                </c:pt>
                <c:pt idx="131">
                  <c:v>44375</c:v>
                </c:pt>
                <c:pt idx="132">
                  <c:v>44376</c:v>
                </c:pt>
                <c:pt idx="133">
                  <c:v>44377</c:v>
                </c:pt>
                <c:pt idx="134">
                  <c:v>44378</c:v>
                </c:pt>
                <c:pt idx="135">
                  <c:v>44379</c:v>
                </c:pt>
                <c:pt idx="136">
                  <c:v>44380</c:v>
                </c:pt>
                <c:pt idx="137">
                  <c:v>44381</c:v>
                </c:pt>
                <c:pt idx="138">
                  <c:v>44382</c:v>
                </c:pt>
                <c:pt idx="139">
                  <c:v>44383</c:v>
                </c:pt>
                <c:pt idx="140">
                  <c:v>44384</c:v>
                </c:pt>
                <c:pt idx="141">
                  <c:v>44385</c:v>
                </c:pt>
                <c:pt idx="142">
                  <c:v>44386</c:v>
                </c:pt>
                <c:pt idx="143">
                  <c:v>44387</c:v>
                </c:pt>
                <c:pt idx="144">
                  <c:v>44388</c:v>
                </c:pt>
                <c:pt idx="145">
                  <c:v>44389</c:v>
                </c:pt>
                <c:pt idx="146">
                  <c:v>44390</c:v>
                </c:pt>
                <c:pt idx="147">
                  <c:v>44391</c:v>
                </c:pt>
                <c:pt idx="148">
                  <c:v>44392</c:v>
                </c:pt>
                <c:pt idx="149">
                  <c:v>44393</c:v>
                </c:pt>
                <c:pt idx="150">
                  <c:v>44394</c:v>
                </c:pt>
                <c:pt idx="151">
                  <c:v>44395</c:v>
                </c:pt>
                <c:pt idx="152">
                  <c:v>44396</c:v>
                </c:pt>
                <c:pt idx="153">
                  <c:v>44397</c:v>
                </c:pt>
                <c:pt idx="154">
                  <c:v>44398</c:v>
                </c:pt>
                <c:pt idx="155">
                  <c:v>44399</c:v>
                </c:pt>
                <c:pt idx="156">
                  <c:v>44400</c:v>
                </c:pt>
                <c:pt idx="157">
                  <c:v>44401</c:v>
                </c:pt>
                <c:pt idx="158">
                  <c:v>44402</c:v>
                </c:pt>
                <c:pt idx="159">
                  <c:v>44403</c:v>
                </c:pt>
                <c:pt idx="160">
                  <c:v>44404</c:v>
                </c:pt>
                <c:pt idx="161">
                  <c:v>44405</c:v>
                </c:pt>
                <c:pt idx="162">
                  <c:v>44406</c:v>
                </c:pt>
                <c:pt idx="163">
                  <c:v>44407</c:v>
                </c:pt>
                <c:pt idx="164">
                  <c:v>44408</c:v>
                </c:pt>
                <c:pt idx="165">
                  <c:v>44409</c:v>
                </c:pt>
                <c:pt idx="166">
                  <c:v>44410</c:v>
                </c:pt>
                <c:pt idx="167">
                  <c:v>44411</c:v>
                </c:pt>
                <c:pt idx="168">
                  <c:v>44412</c:v>
                </c:pt>
                <c:pt idx="169">
                  <c:v>44413</c:v>
                </c:pt>
                <c:pt idx="170">
                  <c:v>44414</c:v>
                </c:pt>
                <c:pt idx="171">
                  <c:v>44415</c:v>
                </c:pt>
                <c:pt idx="172">
                  <c:v>44416</c:v>
                </c:pt>
                <c:pt idx="173">
                  <c:v>44417</c:v>
                </c:pt>
                <c:pt idx="174">
                  <c:v>44418</c:v>
                </c:pt>
                <c:pt idx="175">
                  <c:v>44419</c:v>
                </c:pt>
                <c:pt idx="176">
                  <c:v>44420</c:v>
                </c:pt>
                <c:pt idx="177">
                  <c:v>44421</c:v>
                </c:pt>
                <c:pt idx="178">
                  <c:v>44422</c:v>
                </c:pt>
                <c:pt idx="179">
                  <c:v>44423</c:v>
                </c:pt>
                <c:pt idx="180">
                  <c:v>44424</c:v>
                </c:pt>
                <c:pt idx="181">
                  <c:v>44425</c:v>
                </c:pt>
                <c:pt idx="182">
                  <c:v>44426</c:v>
                </c:pt>
                <c:pt idx="183">
                  <c:v>44427</c:v>
                </c:pt>
                <c:pt idx="184">
                  <c:v>44428</c:v>
                </c:pt>
                <c:pt idx="185">
                  <c:v>44429</c:v>
                </c:pt>
                <c:pt idx="186">
                  <c:v>44430</c:v>
                </c:pt>
                <c:pt idx="187">
                  <c:v>44431</c:v>
                </c:pt>
                <c:pt idx="188">
                  <c:v>44432</c:v>
                </c:pt>
                <c:pt idx="189">
                  <c:v>44433</c:v>
                </c:pt>
                <c:pt idx="190">
                  <c:v>44434</c:v>
                </c:pt>
                <c:pt idx="191">
                  <c:v>44435</c:v>
                </c:pt>
                <c:pt idx="192">
                  <c:v>44436</c:v>
                </c:pt>
                <c:pt idx="193">
                  <c:v>44437</c:v>
                </c:pt>
                <c:pt idx="194">
                  <c:v>44438</c:v>
                </c:pt>
                <c:pt idx="195">
                  <c:v>44439</c:v>
                </c:pt>
                <c:pt idx="196">
                  <c:v>44440</c:v>
                </c:pt>
                <c:pt idx="197">
                  <c:v>44441</c:v>
                </c:pt>
                <c:pt idx="198">
                  <c:v>44442</c:v>
                </c:pt>
                <c:pt idx="199">
                  <c:v>44443</c:v>
                </c:pt>
                <c:pt idx="200">
                  <c:v>44444</c:v>
                </c:pt>
                <c:pt idx="201">
                  <c:v>44445</c:v>
                </c:pt>
                <c:pt idx="202">
                  <c:v>44446</c:v>
                </c:pt>
                <c:pt idx="203">
                  <c:v>44447</c:v>
                </c:pt>
                <c:pt idx="204">
                  <c:v>44448</c:v>
                </c:pt>
                <c:pt idx="205">
                  <c:v>44449</c:v>
                </c:pt>
                <c:pt idx="206">
                  <c:v>44450</c:v>
                </c:pt>
                <c:pt idx="207">
                  <c:v>44451</c:v>
                </c:pt>
                <c:pt idx="208">
                  <c:v>44452</c:v>
                </c:pt>
                <c:pt idx="209">
                  <c:v>44453</c:v>
                </c:pt>
                <c:pt idx="210">
                  <c:v>44454</c:v>
                </c:pt>
                <c:pt idx="211">
                  <c:v>44455</c:v>
                </c:pt>
                <c:pt idx="212">
                  <c:v>44456</c:v>
                </c:pt>
                <c:pt idx="213">
                  <c:v>44457</c:v>
                </c:pt>
                <c:pt idx="214">
                  <c:v>44458</c:v>
                </c:pt>
                <c:pt idx="215">
                  <c:v>44459</c:v>
                </c:pt>
                <c:pt idx="216">
                  <c:v>44460</c:v>
                </c:pt>
                <c:pt idx="217">
                  <c:v>44461</c:v>
                </c:pt>
                <c:pt idx="218">
                  <c:v>44462</c:v>
                </c:pt>
                <c:pt idx="219">
                  <c:v>44463</c:v>
                </c:pt>
                <c:pt idx="220">
                  <c:v>44464</c:v>
                </c:pt>
                <c:pt idx="221">
                  <c:v>44465</c:v>
                </c:pt>
                <c:pt idx="222">
                  <c:v>44466</c:v>
                </c:pt>
                <c:pt idx="223">
                  <c:v>44467</c:v>
                </c:pt>
                <c:pt idx="224">
                  <c:v>44468</c:v>
                </c:pt>
                <c:pt idx="225">
                  <c:v>44469</c:v>
                </c:pt>
                <c:pt idx="226">
                  <c:v>44470</c:v>
                </c:pt>
                <c:pt idx="227">
                  <c:v>44471</c:v>
                </c:pt>
                <c:pt idx="228">
                  <c:v>44472</c:v>
                </c:pt>
                <c:pt idx="229">
                  <c:v>44473</c:v>
                </c:pt>
                <c:pt idx="230">
                  <c:v>44474</c:v>
                </c:pt>
                <c:pt idx="231">
                  <c:v>44475</c:v>
                </c:pt>
                <c:pt idx="232">
                  <c:v>44476</c:v>
                </c:pt>
                <c:pt idx="233">
                  <c:v>44477</c:v>
                </c:pt>
                <c:pt idx="234">
                  <c:v>44478</c:v>
                </c:pt>
                <c:pt idx="235">
                  <c:v>44479</c:v>
                </c:pt>
                <c:pt idx="236">
                  <c:v>44480</c:v>
                </c:pt>
                <c:pt idx="237">
                  <c:v>44481</c:v>
                </c:pt>
                <c:pt idx="238">
                  <c:v>44482</c:v>
                </c:pt>
                <c:pt idx="239">
                  <c:v>44483</c:v>
                </c:pt>
                <c:pt idx="240">
                  <c:v>44484</c:v>
                </c:pt>
                <c:pt idx="241">
                  <c:v>44485</c:v>
                </c:pt>
                <c:pt idx="242">
                  <c:v>44486</c:v>
                </c:pt>
                <c:pt idx="243">
                  <c:v>44487</c:v>
                </c:pt>
                <c:pt idx="244">
                  <c:v>44488</c:v>
                </c:pt>
                <c:pt idx="245">
                  <c:v>44489</c:v>
                </c:pt>
                <c:pt idx="246">
                  <c:v>44490</c:v>
                </c:pt>
                <c:pt idx="247">
                  <c:v>44491</c:v>
                </c:pt>
                <c:pt idx="248">
                  <c:v>44492</c:v>
                </c:pt>
                <c:pt idx="249">
                  <c:v>44493</c:v>
                </c:pt>
                <c:pt idx="250">
                  <c:v>44494</c:v>
                </c:pt>
                <c:pt idx="251">
                  <c:v>44495</c:v>
                </c:pt>
                <c:pt idx="252">
                  <c:v>44496</c:v>
                </c:pt>
                <c:pt idx="253">
                  <c:v>44497</c:v>
                </c:pt>
                <c:pt idx="254">
                  <c:v>44498</c:v>
                </c:pt>
                <c:pt idx="255">
                  <c:v>44499</c:v>
                </c:pt>
                <c:pt idx="256">
                  <c:v>44500</c:v>
                </c:pt>
                <c:pt idx="257">
                  <c:v>44501</c:v>
                </c:pt>
                <c:pt idx="258">
                  <c:v>44502</c:v>
                </c:pt>
                <c:pt idx="259">
                  <c:v>44503</c:v>
                </c:pt>
                <c:pt idx="260">
                  <c:v>44504</c:v>
                </c:pt>
                <c:pt idx="261">
                  <c:v>44505</c:v>
                </c:pt>
                <c:pt idx="262">
                  <c:v>44506</c:v>
                </c:pt>
                <c:pt idx="263">
                  <c:v>44507</c:v>
                </c:pt>
                <c:pt idx="264">
                  <c:v>44508</c:v>
                </c:pt>
                <c:pt idx="265">
                  <c:v>44509</c:v>
                </c:pt>
                <c:pt idx="266">
                  <c:v>44510</c:v>
                </c:pt>
                <c:pt idx="267">
                  <c:v>44511</c:v>
                </c:pt>
                <c:pt idx="268">
                  <c:v>44512</c:v>
                </c:pt>
                <c:pt idx="269">
                  <c:v>44513</c:v>
                </c:pt>
                <c:pt idx="270">
                  <c:v>44514</c:v>
                </c:pt>
                <c:pt idx="271">
                  <c:v>44515</c:v>
                </c:pt>
                <c:pt idx="272">
                  <c:v>44516</c:v>
                </c:pt>
                <c:pt idx="273">
                  <c:v>44517</c:v>
                </c:pt>
                <c:pt idx="274">
                  <c:v>44518</c:v>
                </c:pt>
                <c:pt idx="275">
                  <c:v>44519</c:v>
                </c:pt>
                <c:pt idx="276">
                  <c:v>44520</c:v>
                </c:pt>
                <c:pt idx="277">
                  <c:v>44521</c:v>
                </c:pt>
                <c:pt idx="278">
                  <c:v>44522</c:v>
                </c:pt>
              </c:numCache>
            </c:numRef>
          </c:cat>
          <c:val>
            <c:numRef>
              <c:f>vacunación!$C$2:$C$280</c:f>
              <c:numCache>
                <c:formatCode>General</c:formatCode>
                <c:ptCount val="279"/>
                <c:pt idx="0">
                  <c:v>18</c:v>
                </c:pt>
                <c:pt idx="1">
                  <c:v>0</c:v>
                </c:pt>
                <c:pt idx="2">
                  <c:v>21289</c:v>
                </c:pt>
                <c:pt idx="3">
                  <c:v>11833</c:v>
                </c:pt>
                <c:pt idx="4">
                  <c:v>6687</c:v>
                </c:pt>
                <c:pt idx="5">
                  <c:v>5339</c:v>
                </c:pt>
                <c:pt idx="6">
                  <c:v>2984</c:v>
                </c:pt>
                <c:pt idx="7">
                  <c:v>2374</c:v>
                </c:pt>
                <c:pt idx="8">
                  <c:v>15633</c:v>
                </c:pt>
                <c:pt idx="9">
                  <c:v>15176</c:v>
                </c:pt>
                <c:pt idx="10">
                  <c:v>32709</c:v>
                </c:pt>
                <c:pt idx="11">
                  <c:v>16536</c:v>
                </c:pt>
                <c:pt idx="12">
                  <c:v>9978</c:v>
                </c:pt>
                <c:pt idx="13">
                  <c:v>29063</c:v>
                </c:pt>
                <c:pt idx="14">
                  <c:v>21861</c:v>
                </c:pt>
                <c:pt idx="15">
                  <c:v>14995</c:v>
                </c:pt>
                <c:pt idx="16">
                  <c:v>33376</c:v>
                </c:pt>
                <c:pt idx="17">
                  <c:v>30560</c:v>
                </c:pt>
                <c:pt idx="18">
                  <c:v>25829</c:v>
                </c:pt>
                <c:pt idx="19">
                  <c:v>19839</c:v>
                </c:pt>
                <c:pt idx="20">
                  <c:v>44556</c:v>
                </c:pt>
                <c:pt idx="21">
                  <c:v>119615</c:v>
                </c:pt>
                <c:pt idx="22">
                  <c:v>104167</c:v>
                </c:pt>
                <c:pt idx="23">
                  <c:v>109073</c:v>
                </c:pt>
                <c:pt idx="24">
                  <c:v>88811</c:v>
                </c:pt>
                <c:pt idx="25">
                  <c:v>60903</c:v>
                </c:pt>
                <c:pt idx="26">
                  <c:v>70757</c:v>
                </c:pt>
                <c:pt idx="27">
                  <c:v>62176</c:v>
                </c:pt>
                <c:pt idx="28">
                  <c:v>48221</c:v>
                </c:pt>
                <c:pt idx="29">
                  <c:v>52138</c:v>
                </c:pt>
                <c:pt idx="30">
                  <c:v>55503</c:v>
                </c:pt>
                <c:pt idx="31">
                  <c:v>50099</c:v>
                </c:pt>
                <c:pt idx="32">
                  <c:v>32370</c:v>
                </c:pt>
                <c:pt idx="33">
                  <c:v>23791</c:v>
                </c:pt>
                <c:pt idx="34">
                  <c:v>61550</c:v>
                </c:pt>
                <c:pt idx="35">
                  <c:v>85694</c:v>
                </c:pt>
                <c:pt idx="36">
                  <c:v>90861</c:v>
                </c:pt>
                <c:pt idx="37">
                  <c:v>119924</c:v>
                </c:pt>
                <c:pt idx="38">
                  <c:v>130636</c:v>
                </c:pt>
                <c:pt idx="39">
                  <c:v>91937</c:v>
                </c:pt>
                <c:pt idx="40">
                  <c:v>146193</c:v>
                </c:pt>
                <c:pt idx="41">
                  <c:v>156476</c:v>
                </c:pt>
                <c:pt idx="42">
                  <c:v>121862</c:v>
                </c:pt>
                <c:pt idx="43">
                  <c:v>57498</c:v>
                </c:pt>
                <c:pt idx="44">
                  <c:v>35254</c:v>
                </c:pt>
                <c:pt idx="45">
                  <c:v>44902</c:v>
                </c:pt>
                <c:pt idx="46">
                  <c:v>27039</c:v>
                </c:pt>
                <c:pt idx="47">
                  <c:v>71586</c:v>
                </c:pt>
                <c:pt idx="48">
                  <c:v>98930</c:v>
                </c:pt>
                <c:pt idx="49">
                  <c:v>112912</c:v>
                </c:pt>
                <c:pt idx="50">
                  <c:v>121315</c:v>
                </c:pt>
                <c:pt idx="51">
                  <c:v>133394</c:v>
                </c:pt>
                <c:pt idx="52">
                  <c:v>95127</c:v>
                </c:pt>
                <c:pt idx="53">
                  <c:v>49322</c:v>
                </c:pt>
                <c:pt idx="54">
                  <c:v>82912</c:v>
                </c:pt>
                <c:pt idx="55">
                  <c:v>85746</c:v>
                </c:pt>
                <c:pt idx="56">
                  <c:v>90897</c:v>
                </c:pt>
                <c:pt idx="57">
                  <c:v>104858</c:v>
                </c:pt>
                <c:pt idx="58">
                  <c:v>135012</c:v>
                </c:pt>
                <c:pt idx="59">
                  <c:v>117120</c:v>
                </c:pt>
                <c:pt idx="60">
                  <c:v>62283</c:v>
                </c:pt>
                <c:pt idx="61">
                  <c:v>97577</c:v>
                </c:pt>
                <c:pt idx="62">
                  <c:v>110704</c:v>
                </c:pt>
                <c:pt idx="63">
                  <c:v>153228</c:v>
                </c:pt>
                <c:pt idx="64">
                  <c:v>93651</c:v>
                </c:pt>
                <c:pt idx="65">
                  <c:v>93655</c:v>
                </c:pt>
                <c:pt idx="66">
                  <c:v>82301</c:v>
                </c:pt>
                <c:pt idx="67">
                  <c:v>50651</c:v>
                </c:pt>
                <c:pt idx="68">
                  <c:v>83885</c:v>
                </c:pt>
                <c:pt idx="69">
                  <c:v>90222</c:v>
                </c:pt>
                <c:pt idx="70">
                  <c:v>89267</c:v>
                </c:pt>
                <c:pt idx="71">
                  <c:v>109438</c:v>
                </c:pt>
                <c:pt idx="72">
                  <c:v>162393</c:v>
                </c:pt>
                <c:pt idx="73">
                  <c:v>126223</c:v>
                </c:pt>
                <c:pt idx="74">
                  <c:v>107636</c:v>
                </c:pt>
                <c:pt idx="75">
                  <c:v>166926</c:v>
                </c:pt>
                <c:pt idx="76">
                  <c:v>201867</c:v>
                </c:pt>
                <c:pt idx="77">
                  <c:v>152929</c:v>
                </c:pt>
                <c:pt idx="78">
                  <c:v>163654</c:v>
                </c:pt>
                <c:pt idx="79">
                  <c:v>190955</c:v>
                </c:pt>
                <c:pt idx="80">
                  <c:v>149535</c:v>
                </c:pt>
                <c:pt idx="81">
                  <c:v>81164</c:v>
                </c:pt>
                <c:pt idx="82">
                  <c:v>151448</c:v>
                </c:pt>
                <c:pt idx="83">
                  <c:v>194744</c:v>
                </c:pt>
                <c:pt idx="84">
                  <c:v>177611</c:v>
                </c:pt>
                <c:pt idx="85">
                  <c:v>193481</c:v>
                </c:pt>
                <c:pt idx="86">
                  <c:v>188196</c:v>
                </c:pt>
                <c:pt idx="87">
                  <c:v>141593</c:v>
                </c:pt>
                <c:pt idx="88">
                  <c:v>84899</c:v>
                </c:pt>
                <c:pt idx="89">
                  <c:v>78431</c:v>
                </c:pt>
                <c:pt idx="90">
                  <c:v>180524</c:v>
                </c:pt>
                <c:pt idx="91">
                  <c:v>144515</c:v>
                </c:pt>
                <c:pt idx="92">
                  <c:v>146117</c:v>
                </c:pt>
                <c:pt idx="93">
                  <c:v>125934</c:v>
                </c:pt>
                <c:pt idx="94">
                  <c:v>100629</c:v>
                </c:pt>
                <c:pt idx="95">
                  <c:v>68783</c:v>
                </c:pt>
                <c:pt idx="96">
                  <c:v>121323</c:v>
                </c:pt>
                <c:pt idx="97">
                  <c:v>187648</c:v>
                </c:pt>
                <c:pt idx="98">
                  <c:v>229124</c:v>
                </c:pt>
                <c:pt idx="99">
                  <c:v>255664</c:v>
                </c:pt>
                <c:pt idx="100">
                  <c:v>250079</c:v>
                </c:pt>
                <c:pt idx="101">
                  <c:v>313163</c:v>
                </c:pt>
                <c:pt idx="102">
                  <c:v>164506</c:v>
                </c:pt>
                <c:pt idx="103">
                  <c:v>266350</c:v>
                </c:pt>
                <c:pt idx="104">
                  <c:v>290845</c:v>
                </c:pt>
                <c:pt idx="105">
                  <c:v>314716</c:v>
                </c:pt>
                <c:pt idx="106">
                  <c:v>282300</c:v>
                </c:pt>
                <c:pt idx="107">
                  <c:v>264609</c:v>
                </c:pt>
                <c:pt idx="108">
                  <c:v>241312</c:v>
                </c:pt>
                <c:pt idx="109">
                  <c:v>129361</c:v>
                </c:pt>
                <c:pt idx="110">
                  <c:v>118258</c:v>
                </c:pt>
                <c:pt idx="111">
                  <c:v>244282</c:v>
                </c:pt>
                <c:pt idx="112">
                  <c:v>228299</c:v>
                </c:pt>
                <c:pt idx="113">
                  <c:v>256375</c:v>
                </c:pt>
                <c:pt idx="114">
                  <c:v>248863</c:v>
                </c:pt>
                <c:pt idx="115">
                  <c:v>206599</c:v>
                </c:pt>
                <c:pt idx="116">
                  <c:v>106845</c:v>
                </c:pt>
                <c:pt idx="117">
                  <c:v>142258</c:v>
                </c:pt>
                <c:pt idx="118">
                  <c:v>223907</c:v>
                </c:pt>
                <c:pt idx="119">
                  <c:v>330887</c:v>
                </c:pt>
                <c:pt idx="120">
                  <c:v>340469</c:v>
                </c:pt>
                <c:pt idx="121">
                  <c:v>347687</c:v>
                </c:pt>
                <c:pt idx="122">
                  <c:v>317532</c:v>
                </c:pt>
                <c:pt idx="123">
                  <c:v>226343</c:v>
                </c:pt>
                <c:pt idx="124">
                  <c:v>345061</c:v>
                </c:pt>
                <c:pt idx="125">
                  <c:v>383505</c:v>
                </c:pt>
                <c:pt idx="126">
                  <c:v>356382</c:v>
                </c:pt>
                <c:pt idx="127">
                  <c:v>327040</c:v>
                </c:pt>
                <c:pt idx="128">
                  <c:v>327875</c:v>
                </c:pt>
                <c:pt idx="129">
                  <c:v>330694</c:v>
                </c:pt>
                <c:pt idx="130">
                  <c:v>203392</c:v>
                </c:pt>
                <c:pt idx="131">
                  <c:v>343111</c:v>
                </c:pt>
                <c:pt idx="132">
                  <c:v>371023</c:v>
                </c:pt>
                <c:pt idx="133">
                  <c:v>339791</c:v>
                </c:pt>
                <c:pt idx="134">
                  <c:v>300357</c:v>
                </c:pt>
                <c:pt idx="135">
                  <c:v>275507</c:v>
                </c:pt>
                <c:pt idx="136">
                  <c:v>258123</c:v>
                </c:pt>
                <c:pt idx="137">
                  <c:v>149121</c:v>
                </c:pt>
                <c:pt idx="138">
                  <c:v>171292</c:v>
                </c:pt>
                <c:pt idx="139">
                  <c:v>324080</c:v>
                </c:pt>
                <c:pt idx="140">
                  <c:v>438438</c:v>
                </c:pt>
                <c:pt idx="141">
                  <c:v>406525</c:v>
                </c:pt>
                <c:pt idx="142">
                  <c:v>519595</c:v>
                </c:pt>
                <c:pt idx="143">
                  <c:v>343046</c:v>
                </c:pt>
                <c:pt idx="144">
                  <c:v>173568</c:v>
                </c:pt>
                <c:pt idx="145">
                  <c:v>269726</c:v>
                </c:pt>
                <c:pt idx="146">
                  <c:v>330278</c:v>
                </c:pt>
                <c:pt idx="147">
                  <c:v>383169</c:v>
                </c:pt>
                <c:pt idx="148">
                  <c:v>318149</c:v>
                </c:pt>
                <c:pt idx="149">
                  <c:v>318321</c:v>
                </c:pt>
                <c:pt idx="150">
                  <c:v>225237</c:v>
                </c:pt>
                <c:pt idx="151">
                  <c:v>145688</c:v>
                </c:pt>
                <c:pt idx="152">
                  <c:v>200609</c:v>
                </c:pt>
                <c:pt idx="153">
                  <c:v>167937</c:v>
                </c:pt>
                <c:pt idx="154">
                  <c:v>230086</c:v>
                </c:pt>
                <c:pt idx="155">
                  <c:v>305194</c:v>
                </c:pt>
                <c:pt idx="156">
                  <c:v>290618</c:v>
                </c:pt>
                <c:pt idx="157">
                  <c:v>307814</c:v>
                </c:pt>
                <c:pt idx="158">
                  <c:v>218711</c:v>
                </c:pt>
                <c:pt idx="159">
                  <c:v>288154</c:v>
                </c:pt>
                <c:pt idx="160">
                  <c:v>261330</c:v>
                </c:pt>
                <c:pt idx="161">
                  <c:v>284298</c:v>
                </c:pt>
                <c:pt idx="162">
                  <c:v>328613</c:v>
                </c:pt>
                <c:pt idx="163">
                  <c:v>550832</c:v>
                </c:pt>
                <c:pt idx="164">
                  <c:v>458218</c:v>
                </c:pt>
                <c:pt idx="165">
                  <c:v>226820</c:v>
                </c:pt>
                <c:pt idx="166">
                  <c:v>401123</c:v>
                </c:pt>
                <c:pt idx="167">
                  <c:v>456202</c:v>
                </c:pt>
                <c:pt idx="168">
                  <c:v>405413</c:v>
                </c:pt>
                <c:pt idx="169">
                  <c:v>402647</c:v>
                </c:pt>
                <c:pt idx="170">
                  <c:v>594993</c:v>
                </c:pt>
                <c:pt idx="171">
                  <c:v>233043</c:v>
                </c:pt>
                <c:pt idx="172">
                  <c:v>134382</c:v>
                </c:pt>
                <c:pt idx="173">
                  <c:v>260657</c:v>
                </c:pt>
                <c:pt idx="174">
                  <c:v>244082</c:v>
                </c:pt>
                <c:pt idx="175">
                  <c:v>265552</c:v>
                </c:pt>
                <c:pt idx="176">
                  <c:v>226794</c:v>
                </c:pt>
                <c:pt idx="177">
                  <c:v>177088</c:v>
                </c:pt>
                <c:pt idx="178">
                  <c:v>216325</c:v>
                </c:pt>
                <c:pt idx="179">
                  <c:v>95948</c:v>
                </c:pt>
                <c:pt idx="180">
                  <c:v>98188</c:v>
                </c:pt>
                <c:pt idx="181">
                  <c:v>229240</c:v>
                </c:pt>
                <c:pt idx="182">
                  <c:v>270322</c:v>
                </c:pt>
                <c:pt idx="183">
                  <c:v>278514</c:v>
                </c:pt>
                <c:pt idx="184">
                  <c:v>263870</c:v>
                </c:pt>
                <c:pt idx="185">
                  <c:v>249891</c:v>
                </c:pt>
                <c:pt idx="186">
                  <c:v>149894</c:v>
                </c:pt>
                <c:pt idx="187">
                  <c:v>291534</c:v>
                </c:pt>
                <c:pt idx="188">
                  <c:v>266562</c:v>
                </c:pt>
                <c:pt idx="189">
                  <c:v>283709</c:v>
                </c:pt>
                <c:pt idx="190">
                  <c:v>308908</c:v>
                </c:pt>
                <c:pt idx="191">
                  <c:v>249872</c:v>
                </c:pt>
                <c:pt idx="192">
                  <c:v>266000</c:v>
                </c:pt>
                <c:pt idx="193">
                  <c:v>100235</c:v>
                </c:pt>
                <c:pt idx="194">
                  <c:v>183434</c:v>
                </c:pt>
                <c:pt idx="195">
                  <c:v>190546</c:v>
                </c:pt>
                <c:pt idx="196">
                  <c:v>204327</c:v>
                </c:pt>
                <c:pt idx="197">
                  <c:v>173922</c:v>
                </c:pt>
                <c:pt idx="198">
                  <c:v>166315</c:v>
                </c:pt>
                <c:pt idx="199">
                  <c:v>144851</c:v>
                </c:pt>
                <c:pt idx="200">
                  <c:v>83316</c:v>
                </c:pt>
                <c:pt idx="201">
                  <c:v>146388</c:v>
                </c:pt>
                <c:pt idx="202">
                  <c:v>192572</c:v>
                </c:pt>
                <c:pt idx="203">
                  <c:v>177240</c:v>
                </c:pt>
                <c:pt idx="204">
                  <c:v>199049</c:v>
                </c:pt>
                <c:pt idx="205">
                  <c:v>154713</c:v>
                </c:pt>
                <c:pt idx="206">
                  <c:v>157682</c:v>
                </c:pt>
                <c:pt idx="207">
                  <c:v>97657</c:v>
                </c:pt>
                <c:pt idx="208">
                  <c:v>183309</c:v>
                </c:pt>
                <c:pt idx="209">
                  <c:v>203207</c:v>
                </c:pt>
                <c:pt idx="210">
                  <c:v>172113</c:v>
                </c:pt>
                <c:pt idx="211">
                  <c:v>168907</c:v>
                </c:pt>
                <c:pt idx="212">
                  <c:v>159910</c:v>
                </c:pt>
                <c:pt idx="213">
                  <c:v>110418</c:v>
                </c:pt>
                <c:pt idx="214">
                  <c:v>74545</c:v>
                </c:pt>
                <c:pt idx="215">
                  <c:v>166528</c:v>
                </c:pt>
                <c:pt idx="216">
                  <c:v>172907</c:v>
                </c:pt>
                <c:pt idx="217">
                  <c:v>201872</c:v>
                </c:pt>
                <c:pt idx="218">
                  <c:v>212285</c:v>
                </c:pt>
                <c:pt idx="219">
                  <c:v>185311</c:v>
                </c:pt>
                <c:pt idx="220">
                  <c:v>155041</c:v>
                </c:pt>
                <c:pt idx="221">
                  <c:v>91357</c:v>
                </c:pt>
                <c:pt idx="222">
                  <c:v>211387</c:v>
                </c:pt>
                <c:pt idx="223">
                  <c:v>254984</c:v>
                </c:pt>
                <c:pt idx="224">
                  <c:v>236537</c:v>
                </c:pt>
                <c:pt idx="225">
                  <c:v>300392</c:v>
                </c:pt>
                <c:pt idx="226">
                  <c:v>392590</c:v>
                </c:pt>
                <c:pt idx="227">
                  <c:v>140877</c:v>
                </c:pt>
                <c:pt idx="228">
                  <c:v>89690</c:v>
                </c:pt>
                <c:pt idx="229">
                  <c:v>196554</c:v>
                </c:pt>
                <c:pt idx="230">
                  <c:v>240390</c:v>
                </c:pt>
                <c:pt idx="231">
                  <c:v>274304</c:v>
                </c:pt>
                <c:pt idx="232">
                  <c:v>309660</c:v>
                </c:pt>
                <c:pt idx="233">
                  <c:v>285625</c:v>
                </c:pt>
                <c:pt idx="234">
                  <c:v>250635</c:v>
                </c:pt>
                <c:pt idx="235">
                  <c:v>121977</c:v>
                </c:pt>
                <c:pt idx="236">
                  <c:v>307941</c:v>
                </c:pt>
                <c:pt idx="237">
                  <c:v>292695</c:v>
                </c:pt>
                <c:pt idx="238">
                  <c:v>273573</c:v>
                </c:pt>
                <c:pt idx="239">
                  <c:v>255399</c:v>
                </c:pt>
                <c:pt idx="240">
                  <c:v>213544</c:v>
                </c:pt>
                <c:pt idx="241">
                  <c:v>189174</c:v>
                </c:pt>
                <c:pt idx="242">
                  <c:v>120722</c:v>
                </c:pt>
                <c:pt idx="243">
                  <c:v>70743</c:v>
                </c:pt>
                <c:pt idx="244">
                  <c:v>222141</c:v>
                </c:pt>
                <c:pt idx="245">
                  <c:v>247496</c:v>
                </c:pt>
                <c:pt idx="246">
                  <c:v>248841</c:v>
                </c:pt>
                <c:pt idx="247">
                  <c:v>237896</c:v>
                </c:pt>
                <c:pt idx="248">
                  <c:v>191933</c:v>
                </c:pt>
                <c:pt idx="249">
                  <c:v>127934</c:v>
                </c:pt>
                <c:pt idx="250">
                  <c:v>215024</c:v>
                </c:pt>
                <c:pt idx="251">
                  <c:v>232128</c:v>
                </c:pt>
                <c:pt idx="252">
                  <c:v>243628</c:v>
                </c:pt>
                <c:pt idx="253">
                  <c:v>230303</c:v>
                </c:pt>
                <c:pt idx="254">
                  <c:v>198548</c:v>
                </c:pt>
                <c:pt idx="255">
                  <c:v>159306</c:v>
                </c:pt>
                <c:pt idx="256">
                  <c:v>117585</c:v>
                </c:pt>
                <c:pt idx="257">
                  <c:v>95094</c:v>
                </c:pt>
                <c:pt idx="258">
                  <c:v>266854</c:v>
                </c:pt>
                <c:pt idx="259">
                  <c:v>295604</c:v>
                </c:pt>
                <c:pt idx="260">
                  <c:v>337150</c:v>
                </c:pt>
                <c:pt idx="261">
                  <c:v>402526</c:v>
                </c:pt>
                <c:pt idx="262">
                  <c:v>322289</c:v>
                </c:pt>
                <c:pt idx="263">
                  <c:v>218447</c:v>
                </c:pt>
                <c:pt idx="264">
                  <c:v>366200</c:v>
                </c:pt>
                <c:pt idx="265">
                  <c:v>427278</c:v>
                </c:pt>
                <c:pt idx="266">
                  <c:v>401836</c:v>
                </c:pt>
                <c:pt idx="267">
                  <c:v>377063</c:v>
                </c:pt>
                <c:pt idx="268">
                  <c:v>401725</c:v>
                </c:pt>
                <c:pt idx="269">
                  <c:v>319765</c:v>
                </c:pt>
                <c:pt idx="270">
                  <c:v>185904</c:v>
                </c:pt>
                <c:pt idx="271">
                  <c:v>133250</c:v>
                </c:pt>
                <c:pt idx="272">
                  <c:v>367635</c:v>
                </c:pt>
                <c:pt idx="273">
                  <c:v>433659</c:v>
                </c:pt>
                <c:pt idx="274">
                  <c:v>423338</c:v>
                </c:pt>
                <c:pt idx="275">
                  <c:v>426877</c:v>
                </c:pt>
                <c:pt idx="276">
                  <c:v>379770</c:v>
                </c:pt>
                <c:pt idx="277">
                  <c:v>192839</c:v>
                </c:pt>
                <c:pt idx="27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E-461A-A284-EFB9632F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709868719"/>
        <c:axId val="1709869135"/>
      </c:barChart>
      <c:scatterChart>
        <c:scatterStyle val="lineMarker"/>
        <c:varyColors val="0"/>
        <c:ser>
          <c:idx val="1"/>
          <c:order val="1"/>
          <c:tx>
            <c:strRef>
              <c:f>vacunación!$D$1</c:f>
              <c:strCache>
                <c:ptCount val="1"/>
                <c:pt idx="0">
                  <c:v>Casos/día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vacunación!$B$2:$B$280</c:f>
              <c:numCache>
                <c:formatCode>m/d/yyyy</c:formatCode>
                <c:ptCount val="279"/>
                <c:pt idx="0">
                  <c:v>44244</c:v>
                </c:pt>
                <c:pt idx="1">
                  <c:v>44245</c:v>
                </c:pt>
                <c:pt idx="2">
                  <c:v>44246</c:v>
                </c:pt>
                <c:pt idx="3">
                  <c:v>44247</c:v>
                </c:pt>
                <c:pt idx="4">
                  <c:v>44248</c:v>
                </c:pt>
                <c:pt idx="5">
                  <c:v>44249</c:v>
                </c:pt>
                <c:pt idx="6">
                  <c:v>44250</c:v>
                </c:pt>
                <c:pt idx="7">
                  <c:v>44251</c:v>
                </c:pt>
                <c:pt idx="8">
                  <c:v>44252</c:v>
                </c:pt>
                <c:pt idx="9">
                  <c:v>44253</c:v>
                </c:pt>
                <c:pt idx="10">
                  <c:v>44254</c:v>
                </c:pt>
                <c:pt idx="11">
                  <c:v>44255</c:v>
                </c:pt>
                <c:pt idx="12">
                  <c:v>44256</c:v>
                </c:pt>
                <c:pt idx="13">
                  <c:v>44257</c:v>
                </c:pt>
                <c:pt idx="14">
                  <c:v>44258</c:v>
                </c:pt>
                <c:pt idx="15">
                  <c:v>44259</c:v>
                </c:pt>
                <c:pt idx="16">
                  <c:v>44260</c:v>
                </c:pt>
                <c:pt idx="17">
                  <c:v>44261</c:v>
                </c:pt>
                <c:pt idx="18">
                  <c:v>44262</c:v>
                </c:pt>
                <c:pt idx="19">
                  <c:v>44263</c:v>
                </c:pt>
                <c:pt idx="20">
                  <c:v>44264</c:v>
                </c:pt>
                <c:pt idx="21">
                  <c:v>44265</c:v>
                </c:pt>
                <c:pt idx="22">
                  <c:v>44266</c:v>
                </c:pt>
                <c:pt idx="23">
                  <c:v>44267</c:v>
                </c:pt>
                <c:pt idx="24">
                  <c:v>44268</c:v>
                </c:pt>
                <c:pt idx="25">
                  <c:v>44269</c:v>
                </c:pt>
                <c:pt idx="26">
                  <c:v>44270</c:v>
                </c:pt>
                <c:pt idx="27">
                  <c:v>44271</c:v>
                </c:pt>
                <c:pt idx="28">
                  <c:v>44272</c:v>
                </c:pt>
                <c:pt idx="29">
                  <c:v>44273</c:v>
                </c:pt>
                <c:pt idx="30">
                  <c:v>44274</c:v>
                </c:pt>
                <c:pt idx="31">
                  <c:v>44275</c:v>
                </c:pt>
                <c:pt idx="32">
                  <c:v>44276</c:v>
                </c:pt>
                <c:pt idx="33">
                  <c:v>44277</c:v>
                </c:pt>
                <c:pt idx="34">
                  <c:v>44278</c:v>
                </c:pt>
                <c:pt idx="35">
                  <c:v>44279</c:v>
                </c:pt>
                <c:pt idx="36">
                  <c:v>44280</c:v>
                </c:pt>
                <c:pt idx="37">
                  <c:v>44281</c:v>
                </c:pt>
                <c:pt idx="38">
                  <c:v>44282</c:v>
                </c:pt>
                <c:pt idx="39">
                  <c:v>44283</c:v>
                </c:pt>
                <c:pt idx="40">
                  <c:v>44284</c:v>
                </c:pt>
                <c:pt idx="41">
                  <c:v>44285</c:v>
                </c:pt>
                <c:pt idx="42">
                  <c:v>44286</c:v>
                </c:pt>
                <c:pt idx="43">
                  <c:v>44287</c:v>
                </c:pt>
                <c:pt idx="44">
                  <c:v>44288</c:v>
                </c:pt>
                <c:pt idx="45">
                  <c:v>44289</c:v>
                </c:pt>
                <c:pt idx="46">
                  <c:v>44290</c:v>
                </c:pt>
                <c:pt idx="47">
                  <c:v>44291</c:v>
                </c:pt>
                <c:pt idx="48">
                  <c:v>44292</c:v>
                </c:pt>
                <c:pt idx="49">
                  <c:v>44293</c:v>
                </c:pt>
                <c:pt idx="50">
                  <c:v>44294</c:v>
                </c:pt>
                <c:pt idx="51">
                  <c:v>44295</c:v>
                </c:pt>
                <c:pt idx="52">
                  <c:v>44296</c:v>
                </c:pt>
                <c:pt idx="53">
                  <c:v>44297</c:v>
                </c:pt>
                <c:pt idx="54">
                  <c:v>44298</c:v>
                </c:pt>
                <c:pt idx="55">
                  <c:v>44299</c:v>
                </c:pt>
                <c:pt idx="56">
                  <c:v>44300</c:v>
                </c:pt>
                <c:pt idx="57">
                  <c:v>44301</c:v>
                </c:pt>
                <c:pt idx="58">
                  <c:v>44302</c:v>
                </c:pt>
                <c:pt idx="59">
                  <c:v>44303</c:v>
                </c:pt>
                <c:pt idx="60">
                  <c:v>44304</c:v>
                </c:pt>
                <c:pt idx="61">
                  <c:v>44305</c:v>
                </c:pt>
                <c:pt idx="62">
                  <c:v>44306</c:v>
                </c:pt>
                <c:pt idx="63">
                  <c:v>44307</c:v>
                </c:pt>
                <c:pt idx="64">
                  <c:v>44308</c:v>
                </c:pt>
                <c:pt idx="65">
                  <c:v>44309</c:v>
                </c:pt>
                <c:pt idx="66">
                  <c:v>44310</c:v>
                </c:pt>
                <c:pt idx="67">
                  <c:v>44311</c:v>
                </c:pt>
                <c:pt idx="68">
                  <c:v>44312</c:v>
                </c:pt>
                <c:pt idx="69">
                  <c:v>44313</c:v>
                </c:pt>
                <c:pt idx="70">
                  <c:v>44314</c:v>
                </c:pt>
                <c:pt idx="71">
                  <c:v>44315</c:v>
                </c:pt>
                <c:pt idx="72">
                  <c:v>44316</c:v>
                </c:pt>
                <c:pt idx="73">
                  <c:v>44317</c:v>
                </c:pt>
                <c:pt idx="74">
                  <c:v>44318</c:v>
                </c:pt>
                <c:pt idx="75">
                  <c:v>44319</c:v>
                </c:pt>
                <c:pt idx="76">
                  <c:v>44320</c:v>
                </c:pt>
                <c:pt idx="77">
                  <c:v>44321</c:v>
                </c:pt>
                <c:pt idx="78">
                  <c:v>44322</c:v>
                </c:pt>
                <c:pt idx="79">
                  <c:v>44323</c:v>
                </c:pt>
                <c:pt idx="80">
                  <c:v>44324</c:v>
                </c:pt>
                <c:pt idx="81">
                  <c:v>44325</c:v>
                </c:pt>
                <c:pt idx="82">
                  <c:v>44326</c:v>
                </c:pt>
                <c:pt idx="83">
                  <c:v>44327</c:v>
                </c:pt>
                <c:pt idx="84">
                  <c:v>44328</c:v>
                </c:pt>
                <c:pt idx="85">
                  <c:v>44329</c:v>
                </c:pt>
                <c:pt idx="86">
                  <c:v>44330</c:v>
                </c:pt>
                <c:pt idx="87">
                  <c:v>44331</c:v>
                </c:pt>
                <c:pt idx="88">
                  <c:v>44332</c:v>
                </c:pt>
                <c:pt idx="89">
                  <c:v>44333</c:v>
                </c:pt>
                <c:pt idx="90">
                  <c:v>44334</c:v>
                </c:pt>
                <c:pt idx="91">
                  <c:v>44335</c:v>
                </c:pt>
                <c:pt idx="92">
                  <c:v>44336</c:v>
                </c:pt>
                <c:pt idx="93">
                  <c:v>44337</c:v>
                </c:pt>
                <c:pt idx="94">
                  <c:v>44338</c:v>
                </c:pt>
                <c:pt idx="95">
                  <c:v>44339</c:v>
                </c:pt>
                <c:pt idx="96">
                  <c:v>44340</c:v>
                </c:pt>
                <c:pt idx="97">
                  <c:v>44341</c:v>
                </c:pt>
                <c:pt idx="98">
                  <c:v>44342</c:v>
                </c:pt>
                <c:pt idx="99">
                  <c:v>44343</c:v>
                </c:pt>
                <c:pt idx="100">
                  <c:v>44344</c:v>
                </c:pt>
                <c:pt idx="101">
                  <c:v>44345</c:v>
                </c:pt>
                <c:pt idx="102">
                  <c:v>44346</c:v>
                </c:pt>
                <c:pt idx="103">
                  <c:v>44347</c:v>
                </c:pt>
                <c:pt idx="104">
                  <c:v>44348</c:v>
                </c:pt>
                <c:pt idx="105">
                  <c:v>44349</c:v>
                </c:pt>
                <c:pt idx="106">
                  <c:v>44350</c:v>
                </c:pt>
                <c:pt idx="107">
                  <c:v>44351</c:v>
                </c:pt>
                <c:pt idx="108">
                  <c:v>44352</c:v>
                </c:pt>
                <c:pt idx="109">
                  <c:v>44353</c:v>
                </c:pt>
                <c:pt idx="110">
                  <c:v>44354</c:v>
                </c:pt>
                <c:pt idx="111">
                  <c:v>44355</c:v>
                </c:pt>
                <c:pt idx="112">
                  <c:v>44356</c:v>
                </c:pt>
                <c:pt idx="113">
                  <c:v>44357</c:v>
                </c:pt>
                <c:pt idx="114">
                  <c:v>44358</c:v>
                </c:pt>
                <c:pt idx="115">
                  <c:v>44359</c:v>
                </c:pt>
                <c:pt idx="116">
                  <c:v>44360</c:v>
                </c:pt>
                <c:pt idx="117">
                  <c:v>44361</c:v>
                </c:pt>
                <c:pt idx="118">
                  <c:v>44362</c:v>
                </c:pt>
                <c:pt idx="119">
                  <c:v>44363</c:v>
                </c:pt>
                <c:pt idx="120">
                  <c:v>44364</c:v>
                </c:pt>
                <c:pt idx="121">
                  <c:v>44365</c:v>
                </c:pt>
                <c:pt idx="122">
                  <c:v>44366</c:v>
                </c:pt>
                <c:pt idx="123">
                  <c:v>44367</c:v>
                </c:pt>
                <c:pt idx="124">
                  <c:v>44368</c:v>
                </c:pt>
                <c:pt idx="125">
                  <c:v>44369</c:v>
                </c:pt>
                <c:pt idx="126">
                  <c:v>44370</c:v>
                </c:pt>
                <c:pt idx="127">
                  <c:v>44371</c:v>
                </c:pt>
                <c:pt idx="128">
                  <c:v>44372</c:v>
                </c:pt>
                <c:pt idx="129">
                  <c:v>44373</c:v>
                </c:pt>
                <c:pt idx="130">
                  <c:v>44374</c:v>
                </c:pt>
                <c:pt idx="131">
                  <c:v>44375</c:v>
                </c:pt>
                <c:pt idx="132">
                  <c:v>44376</c:v>
                </c:pt>
                <c:pt idx="133">
                  <c:v>44377</c:v>
                </c:pt>
                <c:pt idx="134">
                  <c:v>44378</c:v>
                </c:pt>
                <c:pt idx="135">
                  <c:v>44379</c:v>
                </c:pt>
                <c:pt idx="136">
                  <c:v>44380</c:v>
                </c:pt>
                <c:pt idx="137">
                  <c:v>44381</c:v>
                </c:pt>
                <c:pt idx="138">
                  <c:v>44382</c:v>
                </c:pt>
                <c:pt idx="139">
                  <c:v>44383</c:v>
                </c:pt>
                <c:pt idx="140">
                  <c:v>44384</c:v>
                </c:pt>
                <c:pt idx="141">
                  <c:v>44385</c:v>
                </c:pt>
                <c:pt idx="142">
                  <c:v>44386</c:v>
                </c:pt>
                <c:pt idx="143">
                  <c:v>44387</c:v>
                </c:pt>
                <c:pt idx="144">
                  <c:v>44388</c:v>
                </c:pt>
                <c:pt idx="145">
                  <c:v>44389</c:v>
                </c:pt>
                <c:pt idx="146">
                  <c:v>44390</c:v>
                </c:pt>
                <c:pt idx="147">
                  <c:v>44391</c:v>
                </c:pt>
                <c:pt idx="148">
                  <c:v>44392</c:v>
                </c:pt>
                <c:pt idx="149">
                  <c:v>44393</c:v>
                </c:pt>
                <c:pt idx="150">
                  <c:v>44394</c:v>
                </c:pt>
                <c:pt idx="151">
                  <c:v>44395</c:v>
                </c:pt>
                <c:pt idx="152">
                  <c:v>44396</c:v>
                </c:pt>
                <c:pt idx="153">
                  <c:v>44397</c:v>
                </c:pt>
                <c:pt idx="154">
                  <c:v>44398</c:v>
                </c:pt>
                <c:pt idx="155">
                  <c:v>44399</c:v>
                </c:pt>
                <c:pt idx="156">
                  <c:v>44400</c:v>
                </c:pt>
                <c:pt idx="157">
                  <c:v>44401</c:v>
                </c:pt>
                <c:pt idx="158">
                  <c:v>44402</c:v>
                </c:pt>
                <c:pt idx="159">
                  <c:v>44403</c:v>
                </c:pt>
                <c:pt idx="160">
                  <c:v>44404</c:v>
                </c:pt>
                <c:pt idx="161">
                  <c:v>44405</c:v>
                </c:pt>
                <c:pt idx="162">
                  <c:v>44406</c:v>
                </c:pt>
                <c:pt idx="163">
                  <c:v>44407</c:v>
                </c:pt>
                <c:pt idx="164">
                  <c:v>44408</c:v>
                </c:pt>
                <c:pt idx="165">
                  <c:v>44409</c:v>
                </c:pt>
                <c:pt idx="166">
                  <c:v>44410</c:v>
                </c:pt>
                <c:pt idx="167">
                  <c:v>44411</c:v>
                </c:pt>
                <c:pt idx="168">
                  <c:v>44412</c:v>
                </c:pt>
                <c:pt idx="169">
                  <c:v>44413</c:v>
                </c:pt>
                <c:pt idx="170">
                  <c:v>44414</c:v>
                </c:pt>
                <c:pt idx="171">
                  <c:v>44415</c:v>
                </c:pt>
                <c:pt idx="172">
                  <c:v>44416</c:v>
                </c:pt>
                <c:pt idx="173">
                  <c:v>44417</c:v>
                </c:pt>
                <c:pt idx="174">
                  <c:v>44418</c:v>
                </c:pt>
                <c:pt idx="175">
                  <c:v>44419</c:v>
                </c:pt>
                <c:pt idx="176">
                  <c:v>44420</c:v>
                </c:pt>
                <c:pt idx="177">
                  <c:v>44421</c:v>
                </c:pt>
                <c:pt idx="178">
                  <c:v>44422</c:v>
                </c:pt>
                <c:pt idx="179">
                  <c:v>44423</c:v>
                </c:pt>
                <c:pt idx="180">
                  <c:v>44424</c:v>
                </c:pt>
                <c:pt idx="181">
                  <c:v>44425</c:v>
                </c:pt>
                <c:pt idx="182">
                  <c:v>44426</c:v>
                </c:pt>
                <c:pt idx="183">
                  <c:v>44427</c:v>
                </c:pt>
                <c:pt idx="184">
                  <c:v>44428</c:v>
                </c:pt>
                <c:pt idx="185">
                  <c:v>44429</c:v>
                </c:pt>
                <c:pt idx="186">
                  <c:v>44430</c:v>
                </c:pt>
                <c:pt idx="187">
                  <c:v>44431</c:v>
                </c:pt>
                <c:pt idx="188">
                  <c:v>44432</c:v>
                </c:pt>
                <c:pt idx="189">
                  <c:v>44433</c:v>
                </c:pt>
                <c:pt idx="190">
                  <c:v>44434</c:v>
                </c:pt>
                <c:pt idx="191">
                  <c:v>44435</c:v>
                </c:pt>
                <c:pt idx="192">
                  <c:v>44436</c:v>
                </c:pt>
                <c:pt idx="193">
                  <c:v>44437</c:v>
                </c:pt>
                <c:pt idx="194">
                  <c:v>44438</c:v>
                </c:pt>
                <c:pt idx="195">
                  <c:v>44439</c:v>
                </c:pt>
                <c:pt idx="196">
                  <c:v>44440</c:v>
                </c:pt>
                <c:pt idx="197">
                  <c:v>44441</c:v>
                </c:pt>
                <c:pt idx="198">
                  <c:v>44442</c:v>
                </c:pt>
                <c:pt idx="199">
                  <c:v>44443</c:v>
                </c:pt>
                <c:pt idx="200">
                  <c:v>44444</c:v>
                </c:pt>
                <c:pt idx="201">
                  <c:v>44445</c:v>
                </c:pt>
                <c:pt idx="202">
                  <c:v>44446</c:v>
                </c:pt>
                <c:pt idx="203">
                  <c:v>44447</c:v>
                </c:pt>
                <c:pt idx="204">
                  <c:v>44448</c:v>
                </c:pt>
                <c:pt idx="205">
                  <c:v>44449</c:v>
                </c:pt>
                <c:pt idx="206">
                  <c:v>44450</c:v>
                </c:pt>
                <c:pt idx="207">
                  <c:v>44451</c:v>
                </c:pt>
                <c:pt idx="208">
                  <c:v>44452</c:v>
                </c:pt>
                <c:pt idx="209">
                  <c:v>44453</c:v>
                </c:pt>
                <c:pt idx="210">
                  <c:v>44454</c:v>
                </c:pt>
                <c:pt idx="211">
                  <c:v>44455</c:v>
                </c:pt>
                <c:pt idx="212">
                  <c:v>44456</c:v>
                </c:pt>
                <c:pt idx="213">
                  <c:v>44457</c:v>
                </c:pt>
                <c:pt idx="214">
                  <c:v>44458</c:v>
                </c:pt>
                <c:pt idx="215">
                  <c:v>44459</c:v>
                </c:pt>
                <c:pt idx="216">
                  <c:v>44460</c:v>
                </c:pt>
                <c:pt idx="217">
                  <c:v>44461</c:v>
                </c:pt>
                <c:pt idx="218">
                  <c:v>44462</c:v>
                </c:pt>
                <c:pt idx="219">
                  <c:v>44463</c:v>
                </c:pt>
                <c:pt idx="220">
                  <c:v>44464</c:v>
                </c:pt>
                <c:pt idx="221">
                  <c:v>44465</c:v>
                </c:pt>
                <c:pt idx="222">
                  <c:v>44466</c:v>
                </c:pt>
                <c:pt idx="223">
                  <c:v>44467</c:v>
                </c:pt>
                <c:pt idx="224">
                  <c:v>44468</c:v>
                </c:pt>
                <c:pt idx="225">
                  <c:v>44469</c:v>
                </c:pt>
                <c:pt idx="226">
                  <c:v>44470</c:v>
                </c:pt>
                <c:pt idx="227">
                  <c:v>44471</c:v>
                </c:pt>
                <c:pt idx="228">
                  <c:v>44472</c:v>
                </c:pt>
                <c:pt idx="229">
                  <c:v>44473</c:v>
                </c:pt>
                <c:pt idx="230">
                  <c:v>44474</c:v>
                </c:pt>
                <c:pt idx="231">
                  <c:v>44475</c:v>
                </c:pt>
                <c:pt idx="232">
                  <c:v>44476</c:v>
                </c:pt>
                <c:pt idx="233">
                  <c:v>44477</c:v>
                </c:pt>
                <c:pt idx="234">
                  <c:v>44478</c:v>
                </c:pt>
                <c:pt idx="235">
                  <c:v>44479</c:v>
                </c:pt>
                <c:pt idx="236">
                  <c:v>44480</c:v>
                </c:pt>
                <c:pt idx="237">
                  <c:v>44481</c:v>
                </c:pt>
                <c:pt idx="238">
                  <c:v>44482</c:v>
                </c:pt>
                <c:pt idx="239">
                  <c:v>44483</c:v>
                </c:pt>
                <c:pt idx="240">
                  <c:v>44484</c:v>
                </c:pt>
                <c:pt idx="241">
                  <c:v>44485</c:v>
                </c:pt>
                <c:pt idx="242">
                  <c:v>44486</c:v>
                </c:pt>
                <c:pt idx="243">
                  <c:v>44487</c:v>
                </c:pt>
                <c:pt idx="244">
                  <c:v>44488</c:v>
                </c:pt>
                <c:pt idx="245">
                  <c:v>44489</c:v>
                </c:pt>
                <c:pt idx="246">
                  <c:v>44490</c:v>
                </c:pt>
                <c:pt idx="247">
                  <c:v>44491</c:v>
                </c:pt>
                <c:pt idx="248">
                  <c:v>44492</c:v>
                </c:pt>
                <c:pt idx="249">
                  <c:v>44493</c:v>
                </c:pt>
                <c:pt idx="250">
                  <c:v>44494</c:v>
                </c:pt>
                <c:pt idx="251">
                  <c:v>44495</c:v>
                </c:pt>
                <c:pt idx="252">
                  <c:v>44496</c:v>
                </c:pt>
                <c:pt idx="253">
                  <c:v>44497</c:v>
                </c:pt>
                <c:pt idx="254">
                  <c:v>44498</c:v>
                </c:pt>
                <c:pt idx="255">
                  <c:v>44499</c:v>
                </c:pt>
                <c:pt idx="256">
                  <c:v>44500</c:v>
                </c:pt>
                <c:pt idx="257">
                  <c:v>44501</c:v>
                </c:pt>
                <c:pt idx="258">
                  <c:v>44502</c:v>
                </c:pt>
                <c:pt idx="259">
                  <c:v>44503</c:v>
                </c:pt>
                <c:pt idx="260">
                  <c:v>44504</c:v>
                </c:pt>
                <c:pt idx="261">
                  <c:v>44505</c:v>
                </c:pt>
                <c:pt idx="262">
                  <c:v>44506</c:v>
                </c:pt>
                <c:pt idx="263">
                  <c:v>44507</c:v>
                </c:pt>
                <c:pt idx="264">
                  <c:v>44508</c:v>
                </c:pt>
                <c:pt idx="265">
                  <c:v>44509</c:v>
                </c:pt>
                <c:pt idx="266">
                  <c:v>44510</c:v>
                </c:pt>
                <c:pt idx="267">
                  <c:v>44511</c:v>
                </c:pt>
                <c:pt idx="268">
                  <c:v>44512</c:v>
                </c:pt>
                <c:pt idx="269">
                  <c:v>44513</c:v>
                </c:pt>
                <c:pt idx="270">
                  <c:v>44514</c:v>
                </c:pt>
                <c:pt idx="271">
                  <c:v>44515</c:v>
                </c:pt>
                <c:pt idx="272">
                  <c:v>44516</c:v>
                </c:pt>
                <c:pt idx="273">
                  <c:v>44517</c:v>
                </c:pt>
                <c:pt idx="274">
                  <c:v>44518</c:v>
                </c:pt>
                <c:pt idx="275">
                  <c:v>44519</c:v>
                </c:pt>
                <c:pt idx="276">
                  <c:v>44520</c:v>
                </c:pt>
                <c:pt idx="277">
                  <c:v>44521</c:v>
                </c:pt>
                <c:pt idx="278">
                  <c:v>44522</c:v>
                </c:pt>
              </c:numCache>
            </c:numRef>
          </c:xVal>
          <c:yVal>
            <c:numRef>
              <c:f>vacunación!$D$2:$D$280</c:f>
              <c:numCache>
                <c:formatCode>General</c:formatCode>
                <c:ptCount val="279"/>
                <c:pt idx="0">
                  <c:v>5103</c:v>
                </c:pt>
                <c:pt idx="1">
                  <c:v>4824</c:v>
                </c:pt>
                <c:pt idx="2">
                  <c:v>4476</c:v>
                </c:pt>
                <c:pt idx="3">
                  <c:v>5017</c:v>
                </c:pt>
                <c:pt idx="4">
                  <c:v>4244</c:v>
                </c:pt>
                <c:pt idx="5">
                  <c:v>3401</c:v>
                </c:pt>
                <c:pt idx="6">
                  <c:v>3926</c:v>
                </c:pt>
                <c:pt idx="7">
                  <c:v>3953</c:v>
                </c:pt>
                <c:pt idx="8">
                  <c:v>3683</c:v>
                </c:pt>
                <c:pt idx="9">
                  <c:v>3567</c:v>
                </c:pt>
                <c:pt idx="10">
                  <c:v>3343</c:v>
                </c:pt>
                <c:pt idx="11">
                  <c:v>3555</c:v>
                </c:pt>
                <c:pt idx="12">
                  <c:v>3570</c:v>
                </c:pt>
                <c:pt idx="13">
                  <c:v>4339</c:v>
                </c:pt>
                <c:pt idx="14">
                  <c:v>3047</c:v>
                </c:pt>
                <c:pt idx="15">
                  <c:v>3565</c:v>
                </c:pt>
                <c:pt idx="16">
                  <c:v>3371</c:v>
                </c:pt>
                <c:pt idx="17">
                  <c:v>3663</c:v>
                </c:pt>
                <c:pt idx="18">
                  <c:v>3411</c:v>
                </c:pt>
                <c:pt idx="19">
                  <c:v>2205</c:v>
                </c:pt>
                <c:pt idx="20">
                  <c:v>3511</c:v>
                </c:pt>
                <c:pt idx="21">
                  <c:v>3588</c:v>
                </c:pt>
                <c:pt idx="22">
                  <c:v>4579</c:v>
                </c:pt>
                <c:pt idx="23">
                  <c:v>4078</c:v>
                </c:pt>
                <c:pt idx="24">
                  <c:v>4465</c:v>
                </c:pt>
                <c:pt idx="25">
                  <c:v>4062</c:v>
                </c:pt>
                <c:pt idx="26">
                  <c:v>2740</c:v>
                </c:pt>
                <c:pt idx="27">
                  <c:v>3716</c:v>
                </c:pt>
                <c:pt idx="28">
                  <c:v>4554</c:v>
                </c:pt>
                <c:pt idx="29">
                  <c:v>5139</c:v>
                </c:pt>
                <c:pt idx="30">
                  <c:v>5133</c:v>
                </c:pt>
                <c:pt idx="31">
                  <c:v>6761</c:v>
                </c:pt>
                <c:pt idx="32">
                  <c:v>5963</c:v>
                </c:pt>
                <c:pt idx="33">
                  <c:v>5128</c:v>
                </c:pt>
                <c:pt idx="34">
                  <c:v>4946</c:v>
                </c:pt>
                <c:pt idx="35">
                  <c:v>5986</c:v>
                </c:pt>
                <c:pt idx="36">
                  <c:v>6732</c:v>
                </c:pt>
                <c:pt idx="37">
                  <c:v>7395</c:v>
                </c:pt>
                <c:pt idx="38">
                  <c:v>8254</c:v>
                </c:pt>
                <c:pt idx="39">
                  <c:v>7139</c:v>
                </c:pt>
                <c:pt idx="40">
                  <c:v>7049</c:v>
                </c:pt>
                <c:pt idx="41">
                  <c:v>7952</c:v>
                </c:pt>
                <c:pt idx="42">
                  <c:v>8646</c:v>
                </c:pt>
                <c:pt idx="43">
                  <c:v>11449</c:v>
                </c:pt>
                <c:pt idx="44">
                  <c:v>10222</c:v>
                </c:pt>
                <c:pt idx="45">
                  <c:v>9149</c:v>
                </c:pt>
                <c:pt idx="46">
                  <c:v>9022</c:v>
                </c:pt>
                <c:pt idx="47">
                  <c:v>10190</c:v>
                </c:pt>
                <c:pt idx="48">
                  <c:v>11827</c:v>
                </c:pt>
                <c:pt idx="49">
                  <c:v>11381</c:v>
                </c:pt>
                <c:pt idx="50">
                  <c:v>12464</c:v>
                </c:pt>
                <c:pt idx="51">
                  <c:v>12125</c:v>
                </c:pt>
                <c:pt idx="52">
                  <c:v>14509</c:v>
                </c:pt>
                <c:pt idx="53">
                  <c:v>17483</c:v>
                </c:pt>
                <c:pt idx="54">
                  <c:v>16739</c:v>
                </c:pt>
                <c:pt idx="55">
                  <c:v>16377</c:v>
                </c:pt>
                <c:pt idx="56">
                  <c:v>16487</c:v>
                </c:pt>
                <c:pt idx="57">
                  <c:v>16918</c:v>
                </c:pt>
                <c:pt idx="58">
                  <c:v>16703</c:v>
                </c:pt>
                <c:pt idx="59">
                  <c:v>16654</c:v>
                </c:pt>
                <c:pt idx="60">
                  <c:v>16871</c:v>
                </c:pt>
                <c:pt idx="61">
                  <c:v>14189</c:v>
                </c:pt>
                <c:pt idx="62">
                  <c:v>16965</c:v>
                </c:pt>
                <c:pt idx="63">
                  <c:v>17212</c:v>
                </c:pt>
                <c:pt idx="64">
                  <c:v>19306</c:v>
                </c:pt>
                <c:pt idx="65">
                  <c:v>19925</c:v>
                </c:pt>
                <c:pt idx="66">
                  <c:v>16730</c:v>
                </c:pt>
                <c:pt idx="67">
                  <c:v>17190</c:v>
                </c:pt>
                <c:pt idx="68">
                  <c:v>12839</c:v>
                </c:pt>
                <c:pt idx="69">
                  <c:v>17578</c:v>
                </c:pt>
                <c:pt idx="70">
                  <c:v>19745</c:v>
                </c:pt>
                <c:pt idx="71">
                  <c:v>17308</c:v>
                </c:pt>
                <c:pt idx="72">
                  <c:v>17790</c:v>
                </c:pt>
                <c:pt idx="73">
                  <c:v>18022</c:v>
                </c:pt>
                <c:pt idx="74">
                  <c:v>15909</c:v>
                </c:pt>
                <c:pt idx="75">
                  <c:v>11599</c:v>
                </c:pt>
                <c:pt idx="76">
                  <c:v>14551</c:v>
                </c:pt>
                <c:pt idx="77">
                  <c:v>14806</c:v>
                </c:pt>
                <c:pt idx="78">
                  <c:v>16490</c:v>
                </c:pt>
                <c:pt idx="79">
                  <c:v>17525</c:v>
                </c:pt>
                <c:pt idx="80">
                  <c:v>16910</c:v>
                </c:pt>
                <c:pt idx="81">
                  <c:v>17222</c:v>
                </c:pt>
                <c:pt idx="82">
                  <c:v>12543</c:v>
                </c:pt>
                <c:pt idx="83">
                  <c:v>16425</c:v>
                </c:pt>
                <c:pt idx="84">
                  <c:v>16993</c:v>
                </c:pt>
                <c:pt idx="85">
                  <c:v>19160</c:v>
                </c:pt>
                <c:pt idx="86">
                  <c:v>16581</c:v>
                </c:pt>
                <c:pt idx="87">
                  <c:v>18873</c:v>
                </c:pt>
                <c:pt idx="88">
                  <c:v>15093</c:v>
                </c:pt>
                <c:pt idx="89">
                  <c:v>12984</c:v>
                </c:pt>
                <c:pt idx="90">
                  <c:v>13137</c:v>
                </c:pt>
                <c:pt idx="91">
                  <c:v>16579</c:v>
                </c:pt>
                <c:pt idx="92">
                  <c:v>16086</c:v>
                </c:pt>
                <c:pt idx="93">
                  <c:v>14838</c:v>
                </c:pt>
                <c:pt idx="94">
                  <c:v>18737</c:v>
                </c:pt>
                <c:pt idx="95">
                  <c:v>21669</c:v>
                </c:pt>
                <c:pt idx="96">
                  <c:v>16977</c:v>
                </c:pt>
                <c:pt idx="97">
                  <c:v>21181</c:v>
                </c:pt>
                <c:pt idx="98">
                  <c:v>23487</c:v>
                </c:pt>
                <c:pt idx="99">
                  <c:v>25092</c:v>
                </c:pt>
                <c:pt idx="100">
                  <c:v>23374</c:v>
                </c:pt>
                <c:pt idx="101">
                  <c:v>20494</c:v>
                </c:pt>
                <c:pt idx="102">
                  <c:v>20218</c:v>
                </c:pt>
                <c:pt idx="103">
                  <c:v>23177</c:v>
                </c:pt>
                <c:pt idx="104">
                  <c:v>25966</c:v>
                </c:pt>
                <c:pt idx="105">
                  <c:v>27000</c:v>
                </c:pt>
                <c:pt idx="106">
                  <c:v>28624</c:v>
                </c:pt>
                <c:pt idx="107">
                  <c:v>30000</c:v>
                </c:pt>
                <c:pt idx="108">
                  <c:v>28971</c:v>
                </c:pt>
                <c:pt idx="109">
                  <c:v>24050</c:v>
                </c:pt>
                <c:pt idx="110">
                  <c:v>21949</c:v>
                </c:pt>
                <c:pt idx="111">
                  <c:v>18586</c:v>
                </c:pt>
                <c:pt idx="112">
                  <c:v>24233</c:v>
                </c:pt>
                <c:pt idx="113">
                  <c:v>29302</c:v>
                </c:pt>
                <c:pt idx="114">
                  <c:v>29570</c:v>
                </c:pt>
                <c:pt idx="115">
                  <c:v>29998</c:v>
                </c:pt>
                <c:pt idx="116">
                  <c:v>28519</c:v>
                </c:pt>
                <c:pt idx="117">
                  <c:v>24376</c:v>
                </c:pt>
                <c:pt idx="118">
                  <c:v>24452</c:v>
                </c:pt>
                <c:pt idx="119">
                  <c:v>27827</c:v>
                </c:pt>
                <c:pt idx="120">
                  <c:v>29945</c:v>
                </c:pt>
                <c:pt idx="121">
                  <c:v>28790</c:v>
                </c:pt>
                <c:pt idx="122">
                  <c:v>28734</c:v>
                </c:pt>
                <c:pt idx="123">
                  <c:v>27818</c:v>
                </c:pt>
                <c:pt idx="124">
                  <c:v>23239</c:v>
                </c:pt>
                <c:pt idx="125">
                  <c:v>28616</c:v>
                </c:pt>
                <c:pt idx="126">
                  <c:v>29995</c:v>
                </c:pt>
                <c:pt idx="127">
                  <c:v>32997</c:v>
                </c:pt>
                <c:pt idx="128">
                  <c:v>32733</c:v>
                </c:pt>
                <c:pt idx="129">
                  <c:v>33594</c:v>
                </c:pt>
                <c:pt idx="130">
                  <c:v>32376</c:v>
                </c:pt>
                <c:pt idx="131">
                  <c:v>28478</c:v>
                </c:pt>
                <c:pt idx="132">
                  <c:v>25880</c:v>
                </c:pt>
                <c:pt idx="133">
                  <c:v>27908</c:v>
                </c:pt>
                <c:pt idx="134">
                  <c:v>28315</c:v>
                </c:pt>
                <c:pt idx="135">
                  <c:v>28005</c:v>
                </c:pt>
                <c:pt idx="136">
                  <c:v>26928</c:v>
                </c:pt>
                <c:pt idx="137">
                  <c:v>26265</c:v>
                </c:pt>
                <c:pt idx="138">
                  <c:v>25366</c:v>
                </c:pt>
                <c:pt idx="139">
                  <c:v>26721</c:v>
                </c:pt>
                <c:pt idx="140">
                  <c:v>24229</c:v>
                </c:pt>
                <c:pt idx="141">
                  <c:v>23275</c:v>
                </c:pt>
                <c:pt idx="142">
                  <c:v>21536</c:v>
                </c:pt>
                <c:pt idx="143">
                  <c:v>20915</c:v>
                </c:pt>
                <c:pt idx="144">
                  <c:v>19423</c:v>
                </c:pt>
                <c:pt idx="145">
                  <c:v>18650</c:v>
                </c:pt>
                <c:pt idx="146">
                  <c:v>17532</c:v>
                </c:pt>
                <c:pt idx="147">
                  <c:v>17230</c:v>
                </c:pt>
                <c:pt idx="148">
                  <c:v>18070</c:v>
                </c:pt>
                <c:pt idx="149">
                  <c:v>17893</c:v>
                </c:pt>
                <c:pt idx="150">
                  <c:v>19925</c:v>
                </c:pt>
                <c:pt idx="151">
                  <c:v>18206</c:v>
                </c:pt>
                <c:pt idx="152">
                  <c:v>16455</c:v>
                </c:pt>
                <c:pt idx="153">
                  <c:v>12829</c:v>
                </c:pt>
                <c:pt idx="154">
                  <c:v>11244</c:v>
                </c:pt>
                <c:pt idx="155">
                  <c:v>12576</c:v>
                </c:pt>
                <c:pt idx="156">
                  <c:v>13164</c:v>
                </c:pt>
                <c:pt idx="157">
                  <c:v>11064</c:v>
                </c:pt>
                <c:pt idx="158">
                  <c:v>11048</c:v>
                </c:pt>
                <c:pt idx="159">
                  <c:v>8503</c:v>
                </c:pt>
                <c:pt idx="160">
                  <c:v>11426</c:v>
                </c:pt>
                <c:pt idx="161">
                  <c:v>9364</c:v>
                </c:pt>
                <c:pt idx="162">
                  <c:v>9690</c:v>
                </c:pt>
                <c:pt idx="163">
                  <c:v>9462</c:v>
                </c:pt>
                <c:pt idx="164">
                  <c:v>9029</c:v>
                </c:pt>
                <c:pt idx="165">
                  <c:v>9094</c:v>
                </c:pt>
                <c:pt idx="166">
                  <c:v>6636</c:v>
                </c:pt>
                <c:pt idx="167">
                  <c:v>6929</c:v>
                </c:pt>
                <c:pt idx="168">
                  <c:v>7084</c:v>
                </c:pt>
                <c:pt idx="169">
                  <c:v>6540</c:v>
                </c:pt>
                <c:pt idx="170">
                  <c:v>6980</c:v>
                </c:pt>
                <c:pt idx="171">
                  <c:v>6051</c:v>
                </c:pt>
                <c:pt idx="172">
                  <c:v>4350</c:v>
                </c:pt>
                <c:pt idx="173">
                  <c:v>4023</c:v>
                </c:pt>
                <c:pt idx="174">
                  <c:v>3948</c:v>
                </c:pt>
                <c:pt idx="175">
                  <c:v>5368</c:v>
                </c:pt>
                <c:pt idx="176">
                  <c:v>4272</c:v>
                </c:pt>
                <c:pt idx="177">
                  <c:v>4027</c:v>
                </c:pt>
                <c:pt idx="178">
                  <c:v>4007</c:v>
                </c:pt>
                <c:pt idx="179">
                  <c:v>3132</c:v>
                </c:pt>
                <c:pt idx="180">
                  <c:v>3161</c:v>
                </c:pt>
                <c:pt idx="181">
                  <c:v>3247</c:v>
                </c:pt>
                <c:pt idx="182">
                  <c:v>3154</c:v>
                </c:pt>
                <c:pt idx="183">
                  <c:v>3193</c:v>
                </c:pt>
                <c:pt idx="184">
                  <c:v>3416</c:v>
                </c:pt>
                <c:pt idx="185">
                  <c:v>2965</c:v>
                </c:pt>
                <c:pt idx="186">
                  <c:v>2640</c:v>
                </c:pt>
                <c:pt idx="187">
                  <c:v>2698</c:v>
                </c:pt>
                <c:pt idx="188">
                  <c:v>2467</c:v>
                </c:pt>
                <c:pt idx="189">
                  <c:v>2448</c:v>
                </c:pt>
                <c:pt idx="190">
                  <c:v>1935</c:v>
                </c:pt>
                <c:pt idx="191">
                  <c:v>2078</c:v>
                </c:pt>
                <c:pt idx="192">
                  <c:v>2141</c:v>
                </c:pt>
                <c:pt idx="193">
                  <c:v>1954</c:v>
                </c:pt>
                <c:pt idx="194">
                  <c:v>2006</c:v>
                </c:pt>
                <c:pt idx="195">
                  <c:v>1822</c:v>
                </c:pt>
                <c:pt idx="196">
                  <c:v>1996</c:v>
                </c:pt>
                <c:pt idx="197">
                  <c:v>1949</c:v>
                </c:pt>
                <c:pt idx="198">
                  <c:v>1850</c:v>
                </c:pt>
                <c:pt idx="199">
                  <c:v>2099</c:v>
                </c:pt>
                <c:pt idx="200">
                  <c:v>1669</c:v>
                </c:pt>
                <c:pt idx="201">
                  <c:v>1124</c:v>
                </c:pt>
                <c:pt idx="202">
                  <c:v>1637</c:v>
                </c:pt>
                <c:pt idx="203">
                  <c:v>1787</c:v>
                </c:pt>
                <c:pt idx="204">
                  <c:v>1803</c:v>
                </c:pt>
                <c:pt idx="205">
                  <c:v>1772</c:v>
                </c:pt>
                <c:pt idx="206">
                  <c:v>1806</c:v>
                </c:pt>
                <c:pt idx="207">
                  <c:v>1671</c:v>
                </c:pt>
                <c:pt idx="208">
                  <c:v>1314</c:v>
                </c:pt>
                <c:pt idx="209">
                  <c:v>1435</c:v>
                </c:pt>
                <c:pt idx="210">
                  <c:v>1570</c:v>
                </c:pt>
                <c:pt idx="211">
                  <c:v>1484</c:v>
                </c:pt>
                <c:pt idx="212">
                  <c:v>1544</c:v>
                </c:pt>
                <c:pt idx="213">
                  <c:v>1655</c:v>
                </c:pt>
                <c:pt idx="214">
                  <c:v>1813</c:v>
                </c:pt>
                <c:pt idx="215">
                  <c:v>1185</c:v>
                </c:pt>
                <c:pt idx="216">
                  <c:v>1373</c:v>
                </c:pt>
                <c:pt idx="217">
                  <c:v>1581</c:v>
                </c:pt>
                <c:pt idx="218">
                  <c:v>1608</c:v>
                </c:pt>
                <c:pt idx="219">
                  <c:v>1702</c:v>
                </c:pt>
                <c:pt idx="220">
                  <c:v>1740</c:v>
                </c:pt>
                <c:pt idx="221">
                  <c:v>1422</c:v>
                </c:pt>
                <c:pt idx="222">
                  <c:v>1015</c:v>
                </c:pt>
                <c:pt idx="223">
                  <c:v>1686</c:v>
                </c:pt>
                <c:pt idx="224">
                  <c:v>1472</c:v>
                </c:pt>
                <c:pt idx="225">
                  <c:v>1429</c:v>
                </c:pt>
                <c:pt idx="226">
                  <c:v>1867</c:v>
                </c:pt>
                <c:pt idx="227">
                  <c:v>1497</c:v>
                </c:pt>
                <c:pt idx="228">
                  <c:v>1413</c:v>
                </c:pt>
                <c:pt idx="229">
                  <c:v>1189</c:v>
                </c:pt>
                <c:pt idx="230">
                  <c:v>1211</c:v>
                </c:pt>
                <c:pt idx="231">
                  <c:v>1393</c:v>
                </c:pt>
                <c:pt idx="232">
                  <c:v>1677</c:v>
                </c:pt>
                <c:pt idx="233">
                  <c:v>1607</c:v>
                </c:pt>
                <c:pt idx="234">
                  <c:v>1587</c:v>
                </c:pt>
                <c:pt idx="235">
                  <c:v>1518</c:v>
                </c:pt>
                <c:pt idx="236">
                  <c:v>1089</c:v>
                </c:pt>
                <c:pt idx="237">
                  <c:v>1075</c:v>
                </c:pt>
                <c:pt idx="238">
                  <c:v>1256</c:v>
                </c:pt>
                <c:pt idx="239">
                  <c:v>1387</c:v>
                </c:pt>
                <c:pt idx="240">
                  <c:v>1646</c:v>
                </c:pt>
                <c:pt idx="241">
                  <c:v>1544</c:v>
                </c:pt>
                <c:pt idx="242">
                  <c:v>1299</c:v>
                </c:pt>
                <c:pt idx="243">
                  <c:v>1043</c:v>
                </c:pt>
                <c:pt idx="244">
                  <c:v>952</c:v>
                </c:pt>
                <c:pt idx="245">
                  <c:v>1224</c:v>
                </c:pt>
                <c:pt idx="246">
                  <c:v>1498</c:v>
                </c:pt>
                <c:pt idx="247">
                  <c:v>1772</c:v>
                </c:pt>
                <c:pt idx="248">
                  <c:v>1660</c:v>
                </c:pt>
                <c:pt idx="249">
                  <c:v>1369</c:v>
                </c:pt>
                <c:pt idx="250">
                  <c:v>1536</c:v>
                </c:pt>
                <c:pt idx="251">
                  <c:v>1428</c:v>
                </c:pt>
                <c:pt idx="252">
                  <c:v>1680</c:v>
                </c:pt>
                <c:pt idx="253">
                  <c:v>1750</c:v>
                </c:pt>
                <c:pt idx="254">
                  <c:v>1604</c:v>
                </c:pt>
                <c:pt idx="255">
                  <c:v>1629</c:v>
                </c:pt>
                <c:pt idx="256">
                  <c:v>1710</c:v>
                </c:pt>
                <c:pt idx="257">
                  <c:v>1590</c:v>
                </c:pt>
                <c:pt idx="258">
                  <c:v>1425</c:v>
                </c:pt>
                <c:pt idx="259">
                  <c:v>1697</c:v>
                </c:pt>
                <c:pt idx="260">
                  <c:v>1908</c:v>
                </c:pt>
                <c:pt idx="261">
                  <c:v>1975</c:v>
                </c:pt>
                <c:pt idx="262">
                  <c:v>1999</c:v>
                </c:pt>
                <c:pt idx="263">
                  <c:v>2061</c:v>
                </c:pt>
                <c:pt idx="264">
                  <c:v>1917</c:v>
                </c:pt>
                <c:pt idx="265">
                  <c:v>2199</c:v>
                </c:pt>
                <c:pt idx="266">
                  <c:v>2461</c:v>
                </c:pt>
                <c:pt idx="267">
                  <c:v>2644</c:v>
                </c:pt>
                <c:pt idx="268">
                  <c:v>2559</c:v>
                </c:pt>
                <c:pt idx="269">
                  <c:v>2513</c:v>
                </c:pt>
                <c:pt idx="270">
                  <c:v>2610</c:v>
                </c:pt>
                <c:pt idx="271">
                  <c:v>2321</c:v>
                </c:pt>
                <c:pt idx="272">
                  <c:v>2021</c:v>
                </c:pt>
                <c:pt idx="273">
                  <c:v>2257</c:v>
                </c:pt>
                <c:pt idx="274">
                  <c:v>2121</c:v>
                </c:pt>
                <c:pt idx="275">
                  <c:v>2157</c:v>
                </c:pt>
                <c:pt idx="276">
                  <c:v>2590</c:v>
                </c:pt>
                <c:pt idx="277">
                  <c:v>2649</c:v>
                </c:pt>
                <c:pt idx="278">
                  <c:v>2194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E-461A-A284-EFB9632F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9872879"/>
        <c:axId val="1709869551"/>
      </c:scatterChart>
      <c:dateAx>
        <c:axId val="170986871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9869135"/>
        <c:crosses val="autoZero"/>
        <c:auto val="1"/>
        <c:lblOffset val="100"/>
        <c:baseTimeUnit val="days"/>
      </c:dateAx>
      <c:valAx>
        <c:axId val="170986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Vacunas/día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9868719"/>
        <c:crosses val="autoZero"/>
        <c:crossBetween val="between"/>
      </c:valAx>
      <c:valAx>
        <c:axId val="170986955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Casos/día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9872879"/>
        <c:crosses val="max"/>
        <c:crossBetween val="midCat"/>
      </c:valAx>
      <c:valAx>
        <c:axId val="1709872879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1709869551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'vacunas covid Bta'!$D$1</c:f>
              <c:strCache>
                <c:ptCount val="1"/>
                <c:pt idx="0">
                  <c:v>Casos
Nuevos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'vacunas covid Bta'!$B$303:$B$628</c:f>
              <c:numCache>
                <c:formatCode>m/d/yyyy</c:formatCode>
                <c:ptCount val="32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</c:numCache>
            </c:numRef>
          </c:cat>
          <c:val>
            <c:numRef>
              <c:f>'vacunas covid Bta'!$D$303:$D$628</c:f>
              <c:numCache>
                <c:formatCode>General</c:formatCode>
                <c:ptCount val="326"/>
                <c:pt idx="0">
                  <c:v>4098</c:v>
                </c:pt>
                <c:pt idx="1">
                  <c:v>2007</c:v>
                </c:pt>
                <c:pt idx="2">
                  <c:v>2959</c:v>
                </c:pt>
                <c:pt idx="3">
                  <c:v>4798</c:v>
                </c:pt>
                <c:pt idx="4">
                  <c:v>5298</c:v>
                </c:pt>
                <c:pt idx="5">
                  <c:v>6002</c:v>
                </c:pt>
                <c:pt idx="6">
                  <c:v>5374</c:v>
                </c:pt>
                <c:pt idx="7">
                  <c:v>6077</c:v>
                </c:pt>
                <c:pt idx="8">
                  <c:v>6200</c:v>
                </c:pt>
                <c:pt idx="9">
                  <c:v>4294</c:v>
                </c:pt>
                <c:pt idx="10">
                  <c:v>4359</c:v>
                </c:pt>
                <c:pt idx="11">
                  <c:v>2999</c:v>
                </c:pt>
                <c:pt idx="12">
                  <c:v>4716</c:v>
                </c:pt>
                <c:pt idx="13">
                  <c:v>7714</c:v>
                </c:pt>
                <c:pt idx="14">
                  <c:v>8445</c:v>
                </c:pt>
                <c:pt idx="15">
                  <c:v>4675</c:v>
                </c:pt>
                <c:pt idx="16">
                  <c:v>5235</c:v>
                </c:pt>
                <c:pt idx="17">
                  <c:v>3879</c:v>
                </c:pt>
                <c:pt idx="18">
                  <c:v>5992</c:v>
                </c:pt>
                <c:pt idx="19">
                  <c:v>5675</c:v>
                </c:pt>
                <c:pt idx="20">
                  <c:v>4060</c:v>
                </c:pt>
                <c:pt idx="21">
                  <c:v>6074</c:v>
                </c:pt>
                <c:pt idx="22">
                  <c:v>5591</c:v>
                </c:pt>
                <c:pt idx="23">
                  <c:v>4043</c:v>
                </c:pt>
                <c:pt idx="24">
                  <c:v>4012</c:v>
                </c:pt>
                <c:pt idx="25">
                  <c:v>3262</c:v>
                </c:pt>
                <c:pt idx="26">
                  <c:v>3591</c:v>
                </c:pt>
                <c:pt idx="27">
                  <c:v>3147</c:v>
                </c:pt>
                <c:pt idx="28">
                  <c:v>2719</c:v>
                </c:pt>
                <c:pt idx="29">
                  <c:v>2405</c:v>
                </c:pt>
                <c:pt idx="30">
                  <c:v>3620</c:v>
                </c:pt>
                <c:pt idx="31">
                  <c:v>2368</c:v>
                </c:pt>
                <c:pt idx="32">
                  <c:v>3051</c:v>
                </c:pt>
                <c:pt idx="33">
                  <c:v>3022</c:v>
                </c:pt>
                <c:pt idx="34">
                  <c:v>3264</c:v>
                </c:pt>
                <c:pt idx="35">
                  <c:v>1977</c:v>
                </c:pt>
                <c:pt idx="36">
                  <c:v>1860</c:v>
                </c:pt>
                <c:pt idx="37">
                  <c:v>1553</c:v>
                </c:pt>
                <c:pt idx="38">
                  <c:v>962</c:v>
                </c:pt>
                <c:pt idx="39">
                  <c:v>1307</c:v>
                </c:pt>
                <c:pt idx="40">
                  <c:v>1516</c:v>
                </c:pt>
                <c:pt idx="41">
                  <c:v>1750</c:v>
                </c:pt>
                <c:pt idx="42">
                  <c:v>1662</c:v>
                </c:pt>
                <c:pt idx="43">
                  <c:v>1314</c:v>
                </c:pt>
                <c:pt idx="44">
                  <c:v>1157</c:v>
                </c:pt>
                <c:pt idx="45">
                  <c:v>1040</c:v>
                </c:pt>
                <c:pt idx="46">
                  <c:v>1364</c:v>
                </c:pt>
                <c:pt idx="47">
                  <c:v>2708</c:v>
                </c:pt>
                <c:pt idx="48">
                  <c:v>1247</c:v>
                </c:pt>
                <c:pt idx="49">
                  <c:v>1080</c:v>
                </c:pt>
                <c:pt idx="50">
                  <c:v>1105</c:v>
                </c:pt>
                <c:pt idx="51">
                  <c:v>1150</c:v>
                </c:pt>
                <c:pt idx="52">
                  <c:v>1117</c:v>
                </c:pt>
                <c:pt idx="53">
                  <c:v>945</c:v>
                </c:pt>
                <c:pt idx="54">
                  <c:v>1210</c:v>
                </c:pt>
                <c:pt idx="55">
                  <c:v>1048</c:v>
                </c:pt>
                <c:pt idx="56">
                  <c:v>876</c:v>
                </c:pt>
                <c:pt idx="57">
                  <c:v>947</c:v>
                </c:pt>
                <c:pt idx="58">
                  <c:v>912</c:v>
                </c:pt>
                <c:pt idx="59">
                  <c:v>711</c:v>
                </c:pt>
                <c:pt idx="60">
                  <c:v>922</c:v>
                </c:pt>
                <c:pt idx="61">
                  <c:v>867</c:v>
                </c:pt>
                <c:pt idx="62">
                  <c:v>789</c:v>
                </c:pt>
                <c:pt idx="63">
                  <c:v>657</c:v>
                </c:pt>
                <c:pt idx="64">
                  <c:v>698</c:v>
                </c:pt>
                <c:pt idx="65">
                  <c:v>972</c:v>
                </c:pt>
                <c:pt idx="66">
                  <c:v>513</c:v>
                </c:pt>
                <c:pt idx="67">
                  <c:v>571</c:v>
                </c:pt>
                <c:pt idx="68">
                  <c:v>685</c:v>
                </c:pt>
                <c:pt idx="69">
                  <c:v>1059</c:v>
                </c:pt>
                <c:pt idx="70">
                  <c:v>993</c:v>
                </c:pt>
                <c:pt idx="71">
                  <c:v>879</c:v>
                </c:pt>
                <c:pt idx="72">
                  <c:v>483</c:v>
                </c:pt>
                <c:pt idx="73">
                  <c:v>456</c:v>
                </c:pt>
                <c:pt idx="74">
                  <c:v>788</c:v>
                </c:pt>
                <c:pt idx="75">
                  <c:v>618</c:v>
                </c:pt>
                <c:pt idx="76">
                  <c:v>991</c:v>
                </c:pt>
                <c:pt idx="77">
                  <c:v>907</c:v>
                </c:pt>
                <c:pt idx="78">
                  <c:v>2597</c:v>
                </c:pt>
                <c:pt idx="79">
                  <c:v>973</c:v>
                </c:pt>
                <c:pt idx="80">
                  <c:v>555</c:v>
                </c:pt>
                <c:pt idx="81">
                  <c:v>933</c:v>
                </c:pt>
                <c:pt idx="82">
                  <c:v>912</c:v>
                </c:pt>
                <c:pt idx="83">
                  <c:v>906</c:v>
                </c:pt>
                <c:pt idx="84">
                  <c:v>1460</c:v>
                </c:pt>
                <c:pt idx="85">
                  <c:v>1006</c:v>
                </c:pt>
                <c:pt idx="86">
                  <c:v>1046</c:v>
                </c:pt>
                <c:pt idx="87">
                  <c:v>1307</c:v>
                </c:pt>
                <c:pt idx="88">
                  <c:v>1580</c:v>
                </c:pt>
                <c:pt idx="89">
                  <c:v>1561</c:v>
                </c:pt>
                <c:pt idx="90">
                  <c:v>1655</c:v>
                </c:pt>
                <c:pt idx="91">
                  <c:v>1807</c:v>
                </c:pt>
                <c:pt idx="92">
                  <c:v>1657</c:v>
                </c:pt>
                <c:pt idx="93">
                  <c:v>1077</c:v>
                </c:pt>
                <c:pt idx="94">
                  <c:v>1137</c:v>
                </c:pt>
                <c:pt idx="95">
                  <c:v>2242</c:v>
                </c:pt>
                <c:pt idx="96">
                  <c:v>2119</c:v>
                </c:pt>
                <c:pt idx="97">
                  <c:v>2592</c:v>
                </c:pt>
                <c:pt idx="98">
                  <c:v>2800</c:v>
                </c:pt>
                <c:pt idx="99">
                  <c:v>1702</c:v>
                </c:pt>
                <c:pt idx="100">
                  <c:v>4091</c:v>
                </c:pt>
                <c:pt idx="101">
                  <c:v>3298</c:v>
                </c:pt>
                <c:pt idx="102">
                  <c:v>3440</c:v>
                </c:pt>
                <c:pt idx="103">
                  <c:v>3681</c:v>
                </c:pt>
                <c:pt idx="104">
                  <c:v>4313</c:v>
                </c:pt>
                <c:pt idx="105">
                  <c:v>3791</c:v>
                </c:pt>
                <c:pt idx="106">
                  <c:v>4678</c:v>
                </c:pt>
                <c:pt idx="107">
                  <c:v>3530</c:v>
                </c:pt>
                <c:pt idx="108">
                  <c:v>2162</c:v>
                </c:pt>
                <c:pt idx="109">
                  <c:v>4283</c:v>
                </c:pt>
                <c:pt idx="110">
                  <c:v>4402</c:v>
                </c:pt>
                <c:pt idx="111">
                  <c:v>6369</c:v>
                </c:pt>
                <c:pt idx="112">
                  <c:v>4067</c:v>
                </c:pt>
                <c:pt idx="113">
                  <c:v>3950</c:v>
                </c:pt>
                <c:pt idx="114">
                  <c:v>4553</c:v>
                </c:pt>
                <c:pt idx="115">
                  <c:v>3825</c:v>
                </c:pt>
                <c:pt idx="116">
                  <c:v>4060</c:v>
                </c:pt>
                <c:pt idx="117">
                  <c:v>4784</c:v>
                </c:pt>
                <c:pt idx="118">
                  <c:v>3966</c:v>
                </c:pt>
                <c:pt idx="119">
                  <c:v>4531</c:v>
                </c:pt>
                <c:pt idx="120">
                  <c:v>5022</c:v>
                </c:pt>
                <c:pt idx="121">
                  <c:v>4971</c:v>
                </c:pt>
                <c:pt idx="122">
                  <c:v>3143</c:v>
                </c:pt>
                <c:pt idx="123">
                  <c:v>4776</c:v>
                </c:pt>
                <c:pt idx="124">
                  <c:v>4035</c:v>
                </c:pt>
                <c:pt idx="125">
                  <c:v>4724</c:v>
                </c:pt>
                <c:pt idx="126">
                  <c:v>5077</c:v>
                </c:pt>
                <c:pt idx="127">
                  <c:v>6103</c:v>
                </c:pt>
                <c:pt idx="128">
                  <c:v>5501</c:v>
                </c:pt>
                <c:pt idx="129">
                  <c:v>3882</c:v>
                </c:pt>
                <c:pt idx="130">
                  <c:v>5070</c:v>
                </c:pt>
                <c:pt idx="131">
                  <c:v>5013</c:v>
                </c:pt>
                <c:pt idx="132">
                  <c:v>7727</c:v>
                </c:pt>
                <c:pt idx="133">
                  <c:v>4039</c:v>
                </c:pt>
                <c:pt idx="134">
                  <c:v>6169</c:v>
                </c:pt>
                <c:pt idx="135">
                  <c:v>4077</c:v>
                </c:pt>
                <c:pt idx="136">
                  <c:v>3260</c:v>
                </c:pt>
                <c:pt idx="137">
                  <c:v>3988</c:v>
                </c:pt>
                <c:pt idx="138">
                  <c:v>4658</c:v>
                </c:pt>
                <c:pt idx="139">
                  <c:v>4910</c:v>
                </c:pt>
                <c:pt idx="140">
                  <c:v>6155</c:v>
                </c:pt>
                <c:pt idx="141">
                  <c:v>7033</c:v>
                </c:pt>
                <c:pt idx="142">
                  <c:v>5844</c:v>
                </c:pt>
                <c:pt idx="143">
                  <c:v>5101</c:v>
                </c:pt>
                <c:pt idx="144">
                  <c:v>7881</c:v>
                </c:pt>
                <c:pt idx="145">
                  <c:v>8162</c:v>
                </c:pt>
                <c:pt idx="146">
                  <c:v>9688</c:v>
                </c:pt>
                <c:pt idx="147">
                  <c:v>8009</c:v>
                </c:pt>
                <c:pt idx="148">
                  <c:v>8133</c:v>
                </c:pt>
                <c:pt idx="149">
                  <c:v>8186</c:v>
                </c:pt>
                <c:pt idx="150">
                  <c:v>7603</c:v>
                </c:pt>
                <c:pt idx="151">
                  <c:v>5997</c:v>
                </c:pt>
                <c:pt idx="152">
                  <c:v>10524</c:v>
                </c:pt>
                <c:pt idx="153">
                  <c:v>10512</c:v>
                </c:pt>
                <c:pt idx="154">
                  <c:v>9163</c:v>
                </c:pt>
                <c:pt idx="155">
                  <c:v>9442</c:v>
                </c:pt>
                <c:pt idx="156">
                  <c:v>10074</c:v>
                </c:pt>
                <c:pt idx="157">
                  <c:v>10084</c:v>
                </c:pt>
                <c:pt idx="158">
                  <c:v>6984</c:v>
                </c:pt>
                <c:pt idx="159">
                  <c:v>9158</c:v>
                </c:pt>
                <c:pt idx="160">
                  <c:v>10702</c:v>
                </c:pt>
                <c:pt idx="161">
                  <c:v>9400</c:v>
                </c:pt>
                <c:pt idx="162">
                  <c:v>8265</c:v>
                </c:pt>
                <c:pt idx="163">
                  <c:v>10010</c:v>
                </c:pt>
                <c:pt idx="164">
                  <c:v>10282</c:v>
                </c:pt>
                <c:pt idx="165">
                  <c:v>7571</c:v>
                </c:pt>
                <c:pt idx="166">
                  <c:v>8431</c:v>
                </c:pt>
                <c:pt idx="167">
                  <c:v>12494</c:v>
                </c:pt>
                <c:pt idx="168">
                  <c:v>10098</c:v>
                </c:pt>
                <c:pt idx="169">
                  <c:v>11059</c:v>
                </c:pt>
                <c:pt idx="170">
                  <c:v>11503</c:v>
                </c:pt>
                <c:pt idx="171">
                  <c:v>7584</c:v>
                </c:pt>
                <c:pt idx="172">
                  <c:v>7830</c:v>
                </c:pt>
                <c:pt idx="173">
                  <c:v>9348</c:v>
                </c:pt>
                <c:pt idx="174">
                  <c:v>15569</c:v>
                </c:pt>
                <c:pt idx="175">
                  <c:v>10367</c:v>
                </c:pt>
                <c:pt idx="176">
                  <c:v>9140</c:v>
                </c:pt>
                <c:pt idx="177">
                  <c:v>8329</c:v>
                </c:pt>
                <c:pt idx="178">
                  <c:v>9446</c:v>
                </c:pt>
                <c:pt idx="179">
                  <c:v>9335</c:v>
                </c:pt>
                <c:pt idx="180">
                  <c:v>11502</c:v>
                </c:pt>
                <c:pt idx="181">
                  <c:v>11550</c:v>
                </c:pt>
                <c:pt idx="182">
                  <c:v>10032</c:v>
                </c:pt>
                <c:pt idx="183">
                  <c:v>9373</c:v>
                </c:pt>
                <c:pt idx="184">
                  <c:v>6355</c:v>
                </c:pt>
                <c:pt idx="185">
                  <c:v>4848</c:v>
                </c:pt>
                <c:pt idx="186">
                  <c:v>8494</c:v>
                </c:pt>
                <c:pt idx="187">
                  <c:v>6810</c:v>
                </c:pt>
                <c:pt idx="188">
                  <c:v>5525</c:v>
                </c:pt>
                <c:pt idx="189">
                  <c:v>5419</c:v>
                </c:pt>
                <c:pt idx="190">
                  <c:v>6733</c:v>
                </c:pt>
                <c:pt idx="191">
                  <c:v>7059</c:v>
                </c:pt>
                <c:pt idx="192">
                  <c:v>3774</c:v>
                </c:pt>
                <c:pt idx="193">
                  <c:v>4900</c:v>
                </c:pt>
                <c:pt idx="194">
                  <c:v>4314</c:v>
                </c:pt>
                <c:pt idx="195">
                  <c:v>7019</c:v>
                </c:pt>
                <c:pt idx="196">
                  <c:v>5511</c:v>
                </c:pt>
                <c:pt idx="197">
                  <c:v>5216</c:v>
                </c:pt>
                <c:pt idx="198">
                  <c:v>6651</c:v>
                </c:pt>
                <c:pt idx="199">
                  <c:v>3792</c:v>
                </c:pt>
                <c:pt idx="200">
                  <c:v>3047</c:v>
                </c:pt>
                <c:pt idx="201">
                  <c:v>3759</c:v>
                </c:pt>
                <c:pt idx="202">
                  <c:v>3461</c:v>
                </c:pt>
                <c:pt idx="203">
                  <c:v>3042</c:v>
                </c:pt>
                <c:pt idx="204">
                  <c:v>2857</c:v>
                </c:pt>
                <c:pt idx="205">
                  <c:v>3477</c:v>
                </c:pt>
                <c:pt idx="206">
                  <c:v>1765</c:v>
                </c:pt>
                <c:pt idx="207">
                  <c:v>2743</c:v>
                </c:pt>
                <c:pt idx="208">
                  <c:v>1972</c:v>
                </c:pt>
                <c:pt idx="209">
                  <c:v>2873</c:v>
                </c:pt>
                <c:pt idx="210">
                  <c:v>2777</c:v>
                </c:pt>
                <c:pt idx="211">
                  <c:v>2105</c:v>
                </c:pt>
                <c:pt idx="212">
                  <c:v>2697</c:v>
                </c:pt>
                <c:pt idx="213">
                  <c:v>1605</c:v>
                </c:pt>
                <c:pt idx="214">
                  <c:v>1553</c:v>
                </c:pt>
                <c:pt idx="215">
                  <c:v>1584</c:v>
                </c:pt>
                <c:pt idx="216">
                  <c:v>1710</c:v>
                </c:pt>
                <c:pt idx="217">
                  <c:v>1105</c:v>
                </c:pt>
                <c:pt idx="218">
                  <c:v>1422</c:v>
                </c:pt>
                <c:pt idx="219">
                  <c:v>1799</c:v>
                </c:pt>
                <c:pt idx="220">
                  <c:v>926</c:v>
                </c:pt>
                <c:pt idx="221">
                  <c:v>511</c:v>
                </c:pt>
                <c:pt idx="222">
                  <c:v>839</c:v>
                </c:pt>
                <c:pt idx="223">
                  <c:v>1020</c:v>
                </c:pt>
                <c:pt idx="224">
                  <c:v>917</c:v>
                </c:pt>
                <c:pt idx="225">
                  <c:v>904</c:v>
                </c:pt>
                <c:pt idx="226">
                  <c:v>779</c:v>
                </c:pt>
                <c:pt idx="227">
                  <c:v>893</c:v>
                </c:pt>
                <c:pt idx="228">
                  <c:v>683</c:v>
                </c:pt>
                <c:pt idx="229">
                  <c:v>346</c:v>
                </c:pt>
                <c:pt idx="230">
                  <c:v>829</c:v>
                </c:pt>
                <c:pt idx="231">
                  <c:v>506</c:v>
                </c:pt>
                <c:pt idx="232">
                  <c:v>432</c:v>
                </c:pt>
                <c:pt idx="233">
                  <c:v>618</c:v>
                </c:pt>
                <c:pt idx="234">
                  <c:v>552</c:v>
                </c:pt>
                <c:pt idx="235">
                  <c:v>460</c:v>
                </c:pt>
                <c:pt idx="236">
                  <c:v>513</c:v>
                </c:pt>
                <c:pt idx="237">
                  <c:v>427</c:v>
                </c:pt>
                <c:pt idx="238">
                  <c:v>389</c:v>
                </c:pt>
                <c:pt idx="239">
                  <c:v>525</c:v>
                </c:pt>
                <c:pt idx="240">
                  <c:v>497</c:v>
                </c:pt>
                <c:pt idx="241">
                  <c:v>430</c:v>
                </c:pt>
                <c:pt idx="242">
                  <c:v>379</c:v>
                </c:pt>
                <c:pt idx="243">
                  <c:v>311</c:v>
                </c:pt>
                <c:pt idx="244">
                  <c:v>390</c:v>
                </c:pt>
                <c:pt idx="245">
                  <c:v>407</c:v>
                </c:pt>
                <c:pt idx="246">
                  <c:v>501</c:v>
                </c:pt>
                <c:pt idx="247">
                  <c:v>379</c:v>
                </c:pt>
                <c:pt idx="248">
                  <c:v>580</c:v>
                </c:pt>
                <c:pt idx="249">
                  <c:v>347</c:v>
                </c:pt>
                <c:pt idx="250">
                  <c:v>274</c:v>
                </c:pt>
                <c:pt idx="251">
                  <c:v>396</c:v>
                </c:pt>
                <c:pt idx="252">
                  <c:v>308</c:v>
                </c:pt>
                <c:pt idx="253">
                  <c:v>401</c:v>
                </c:pt>
                <c:pt idx="254">
                  <c:v>362</c:v>
                </c:pt>
                <c:pt idx="255">
                  <c:v>454</c:v>
                </c:pt>
                <c:pt idx="256">
                  <c:v>321</c:v>
                </c:pt>
                <c:pt idx="257">
                  <c:v>300</c:v>
                </c:pt>
                <c:pt idx="258">
                  <c:v>168</c:v>
                </c:pt>
                <c:pt idx="259">
                  <c:v>209</c:v>
                </c:pt>
                <c:pt idx="260">
                  <c:v>187</c:v>
                </c:pt>
                <c:pt idx="261">
                  <c:v>234</c:v>
                </c:pt>
                <c:pt idx="262">
                  <c:v>216</c:v>
                </c:pt>
                <c:pt idx="263">
                  <c:v>261</c:v>
                </c:pt>
                <c:pt idx="264">
                  <c:v>159</c:v>
                </c:pt>
                <c:pt idx="265">
                  <c:v>209</c:v>
                </c:pt>
                <c:pt idx="266">
                  <c:v>267</c:v>
                </c:pt>
                <c:pt idx="267">
                  <c:v>152</c:v>
                </c:pt>
                <c:pt idx="268">
                  <c:v>189</c:v>
                </c:pt>
                <c:pt idx="269">
                  <c:v>117</c:v>
                </c:pt>
                <c:pt idx="270">
                  <c:v>156</c:v>
                </c:pt>
                <c:pt idx="271">
                  <c:v>117</c:v>
                </c:pt>
                <c:pt idx="272">
                  <c:v>153</c:v>
                </c:pt>
                <c:pt idx="273">
                  <c:v>203</c:v>
                </c:pt>
                <c:pt idx="274">
                  <c:v>185</c:v>
                </c:pt>
                <c:pt idx="275">
                  <c:v>124</c:v>
                </c:pt>
                <c:pt idx="276">
                  <c:v>188</c:v>
                </c:pt>
                <c:pt idx="277">
                  <c:v>132</c:v>
                </c:pt>
                <c:pt idx="278">
                  <c:v>135</c:v>
                </c:pt>
                <c:pt idx="279">
                  <c:v>170</c:v>
                </c:pt>
                <c:pt idx="280">
                  <c:v>195</c:v>
                </c:pt>
                <c:pt idx="281">
                  <c:v>202</c:v>
                </c:pt>
                <c:pt idx="282">
                  <c:v>191</c:v>
                </c:pt>
                <c:pt idx="283">
                  <c:v>144</c:v>
                </c:pt>
                <c:pt idx="284">
                  <c:v>143</c:v>
                </c:pt>
                <c:pt idx="285">
                  <c:v>113</c:v>
                </c:pt>
                <c:pt idx="286">
                  <c:v>151</c:v>
                </c:pt>
                <c:pt idx="287">
                  <c:v>128</c:v>
                </c:pt>
                <c:pt idx="288">
                  <c:v>133</c:v>
                </c:pt>
                <c:pt idx="289">
                  <c:v>187</c:v>
                </c:pt>
                <c:pt idx="290">
                  <c:v>196</c:v>
                </c:pt>
                <c:pt idx="291">
                  <c:v>183</c:v>
                </c:pt>
                <c:pt idx="292">
                  <c:v>122</c:v>
                </c:pt>
                <c:pt idx="293">
                  <c:v>245</c:v>
                </c:pt>
                <c:pt idx="294">
                  <c:v>167</c:v>
                </c:pt>
                <c:pt idx="295">
                  <c:v>209</c:v>
                </c:pt>
                <c:pt idx="296">
                  <c:v>212</c:v>
                </c:pt>
                <c:pt idx="297">
                  <c:v>153</c:v>
                </c:pt>
                <c:pt idx="298">
                  <c:v>189</c:v>
                </c:pt>
                <c:pt idx="299">
                  <c:v>158</c:v>
                </c:pt>
                <c:pt idx="300">
                  <c:v>212</c:v>
                </c:pt>
                <c:pt idx="301">
                  <c:v>166</c:v>
                </c:pt>
                <c:pt idx="302">
                  <c:v>201</c:v>
                </c:pt>
                <c:pt idx="303">
                  <c:v>174</c:v>
                </c:pt>
                <c:pt idx="304">
                  <c:v>224</c:v>
                </c:pt>
                <c:pt idx="305">
                  <c:v>122</c:v>
                </c:pt>
                <c:pt idx="306">
                  <c:v>180</c:v>
                </c:pt>
                <c:pt idx="307">
                  <c:v>184</c:v>
                </c:pt>
                <c:pt idx="308">
                  <c:v>201</c:v>
                </c:pt>
                <c:pt idx="309">
                  <c:v>192</c:v>
                </c:pt>
                <c:pt idx="310">
                  <c:v>253</c:v>
                </c:pt>
                <c:pt idx="311">
                  <c:v>208</c:v>
                </c:pt>
                <c:pt idx="312">
                  <c:v>229</c:v>
                </c:pt>
                <c:pt idx="313">
                  <c:v>269</c:v>
                </c:pt>
                <c:pt idx="314">
                  <c:v>311</c:v>
                </c:pt>
                <c:pt idx="315">
                  <c:v>281</c:v>
                </c:pt>
                <c:pt idx="316">
                  <c:v>362</c:v>
                </c:pt>
                <c:pt idx="317">
                  <c:v>304</c:v>
                </c:pt>
                <c:pt idx="318">
                  <c:v>273</c:v>
                </c:pt>
                <c:pt idx="319">
                  <c:v>185</c:v>
                </c:pt>
                <c:pt idx="320">
                  <c:v>217</c:v>
                </c:pt>
                <c:pt idx="321">
                  <c:v>278</c:v>
                </c:pt>
                <c:pt idx="322">
                  <c:v>319</c:v>
                </c:pt>
                <c:pt idx="323">
                  <c:v>266</c:v>
                </c:pt>
                <c:pt idx="324">
                  <c:v>312</c:v>
                </c:pt>
                <c:pt idx="325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4-4967-AA49-9347A610C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866639663"/>
        <c:axId val="1866646735"/>
      </c:barChart>
      <c:scatterChart>
        <c:scatterStyle val="lineMarker"/>
        <c:varyColors val="0"/>
        <c:ser>
          <c:idx val="1"/>
          <c:order val="1"/>
          <c:tx>
            <c:strRef>
              <c:f>'vacunas covid Bta'!$C$1</c:f>
              <c:strCache>
                <c:ptCount val="1"/>
                <c:pt idx="0">
                  <c:v>Dosis aplicadas diarias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rgbClr val="002060"/>
              </a:solidFill>
              <a:ln w="6350">
                <a:noFill/>
              </a:ln>
              <a:effectLst/>
            </c:spPr>
          </c:marker>
          <c:xVal>
            <c:numRef>
              <c:f>'vacunas covid Bta'!$B$303:$B$628</c:f>
              <c:numCache>
                <c:formatCode>m/d/yyyy</c:formatCode>
                <c:ptCount val="326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  <c:pt idx="31">
                  <c:v>44228</c:v>
                </c:pt>
                <c:pt idx="32">
                  <c:v>44229</c:v>
                </c:pt>
                <c:pt idx="33">
                  <c:v>44230</c:v>
                </c:pt>
                <c:pt idx="34">
                  <c:v>44231</c:v>
                </c:pt>
                <c:pt idx="35">
                  <c:v>44232</c:v>
                </c:pt>
                <c:pt idx="36">
                  <c:v>44233</c:v>
                </c:pt>
                <c:pt idx="37">
                  <c:v>44234</c:v>
                </c:pt>
                <c:pt idx="38">
                  <c:v>44235</c:v>
                </c:pt>
                <c:pt idx="39">
                  <c:v>44236</c:v>
                </c:pt>
                <c:pt idx="40">
                  <c:v>44237</c:v>
                </c:pt>
                <c:pt idx="41">
                  <c:v>44238</c:v>
                </c:pt>
                <c:pt idx="42">
                  <c:v>44239</c:v>
                </c:pt>
                <c:pt idx="43">
                  <c:v>44240</c:v>
                </c:pt>
                <c:pt idx="44">
                  <c:v>44241</c:v>
                </c:pt>
                <c:pt idx="45">
                  <c:v>44242</c:v>
                </c:pt>
                <c:pt idx="46">
                  <c:v>44243</c:v>
                </c:pt>
                <c:pt idx="47">
                  <c:v>44244</c:v>
                </c:pt>
                <c:pt idx="48">
                  <c:v>44245</c:v>
                </c:pt>
                <c:pt idx="49">
                  <c:v>44246</c:v>
                </c:pt>
                <c:pt idx="50">
                  <c:v>44247</c:v>
                </c:pt>
                <c:pt idx="51">
                  <c:v>44248</c:v>
                </c:pt>
                <c:pt idx="52">
                  <c:v>44249</c:v>
                </c:pt>
                <c:pt idx="53">
                  <c:v>44250</c:v>
                </c:pt>
                <c:pt idx="54">
                  <c:v>44251</c:v>
                </c:pt>
                <c:pt idx="55">
                  <c:v>44252</c:v>
                </c:pt>
                <c:pt idx="56">
                  <c:v>44253</c:v>
                </c:pt>
                <c:pt idx="57">
                  <c:v>44254</c:v>
                </c:pt>
                <c:pt idx="58">
                  <c:v>44255</c:v>
                </c:pt>
                <c:pt idx="59">
                  <c:v>44256</c:v>
                </c:pt>
                <c:pt idx="60">
                  <c:v>44257</c:v>
                </c:pt>
                <c:pt idx="61">
                  <c:v>44258</c:v>
                </c:pt>
                <c:pt idx="62">
                  <c:v>44259</c:v>
                </c:pt>
                <c:pt idx="63">
                  <c:v>44260</c:v>
                </c:pt>
                <c:pt idx="64">
                  <c:v>44261</c:v>
                </c:pt>
                <c:pt idx="65">
                  <c:v>44262</c:v>
                </c:pt>
                <c:pt idx="66">
                  <c:v>44263</c:v>
                </c:pt>
                <c:pt idx="67">
                  <c:v>44264</c:v>
                </c:pt>
                <c:pt idx="68">
                  <c:v>44265</c:v>
                </c:pt>
                <c:pt idx="69">
                  <c:v>44266</c:v>
                </c:pt>
                <c:pt idx="70">
                  <c:v>44267</c:v>
                </c:pt>
                <c:pt idx="71">
                  <c:v>44268</c:v>
                </c:pt>
                <c:pt idx="72">
                  <c:v>44269</c:v>
                </c:pt>
                <c:pt idx="73">
                  <c:v>44270</c:v>
                </c:pt>
                <c:pt idx="74">
                  <c:v>44271</c:v>
                </c:pt>
                <c:pt idx="75">
                  <c:v>44272</c:v>
                </c:pt>
                <c:pt idx="76">
                  <c:v>44273</c:v>
                </c:pt>
                <c:pt idx="77">
                  <c:v>44274</c:v>
                </c:pt>
                <c:pt idx="78">
                  <c:v>44275</c:v>
                </c:pt>
                <c:pt idx="79">
                  <c:v>44276</c:v>
                </c:pt>
                <c:pt idx="80">
                  <c:v>44277</c:v>
                </c:pt>
                <c:pt idx="81">
                  <c:v>44278</c:v>
                </c:pt>
                <c:pt idx="82">
                  <c:v>44279</c:v>
                </c:pt>
                <c:pt idx="83">
                  <c:v>44280</c:v>
                </c:pt>
                <c:pt idx="84">
                  <c:v>44281</c:v>
                </c:pt>
                <c:pt idx="85">
                  <c:v>44282</c:v>
                </c:pt>
                <c:pt idx="86">
                  <c:v>44283</c:v>
                </c:pt>
                <c:pt idx="87">
                  <c:v>44284</c:v>
                </c:pt>
                <c:pt idx="88">
                  <c:v>44285</c:v>
                </c:pt>
                <c:pt idx="89">
                  <c:v>44286</c:v>
                </c:pt>
                <c:pt idx="90">
                  <c:v>44287</c:v>
                </c:pt>
                <c:pt idx="91">
                  <c:v>44288</c:v>
                </c:pt>
                <c:pt idx="92">
                  <c:v>44289</c:v>
                </c:pt>
                <c:pt idx="93">
                  <c:v>44290</c:v>
                </c:pt>
                <c:pt idx="94">
                  <c:v>44291</c:v>
                </c:pt>
                <c:pt idx="95">
                  <c:v>44292</c:v>
                </c:pt>
                <c:pt idx="96">
                  <c:v>44293</c:v>
                </c:pt>
                <c:pt idx="97">
                  <c:v>44294</c:v>
                </c:pt>
                <c:pt idx="98">
                  <c:v>44295</c:v>
                </c:pt>
                <c:pt idx="99">
                  <c:v>44296</c:v>
                </c:pt>
                <c:pt idx="100">
                  <c:v>44297</c:v>
                </c:pt>
                <c:pt idx="101">
                  <c:v>44298</c:v>
                </c:pt>
                <c:pt idx="102">
                  <c:v>44299</c:v>
                </c:pt>
                <c:pt idx="103">
                  <c:v>44300</c:v>
                </c:pt>
                <c:pt idx="104">
                  <c:v>44301</c:v>
                </c:pt>
                <c:pt idx="105">
                  <c:v>44302</c:v>
                </c:pt>
                <c:pt idx="106">
                  <c:v>44303</c:v>
                </c:pt>
                <c:pt idx="107">
                  <c:v>44304</c:v>
                </c:pt>
                <c:pt idx="108">
                  <c:v>44305</c:v>
                </c:pt>
                <c:pt idx="109">
                  <c:v>44306</c:v>
                </c:pt>
                <c:pt idx="110">
                  <c:v>44307</c:v>
                </c:pt>
                <c:pt idx="111">
                  <c:v>44308</c:v>
                </c:pt>
                <c:pt idx="112">
                  <c:v>44309</c:v>
                </c:pt>
                <c:pt idx="113">
                  <c:v>44310</c:v>
                </c:pt>
                <c:pt idx="114">
                  <c:v>44311</c:v>
                </c:pt>
                <c:pt idx="115">
                  <c:v>44312</c:v>
                </c:pt>
                <c:pt idx="116">
                  <c:v>44313</c:v>
                </c:pt>
                <c:pt idx="117">
                  <c:v>44314</c:v>
                </c:pt>
                <c:pt idx="118">
                  <c:v>44315</c:v>
                </c:pt>
                <c:pt idx="119">
                  <c:v>44316</c:v>
                </c:pt>
                <c:pt idx="120">
                  <c:v>44317</c:v>
                </c:pt>
                <c:pt idx="121">
                  <c:v>44318</c:v>
                </c:pt>
                <c:pt idx="122">
                  <c:v>44319</c:v>
                </c:pt>
                <c:pt idx="123">
                  <c:v>44320</c:v>
                </c:pt>
                <c:pt idx="124">
                  <c:v>44321</c:v>
                </c:pt>
                <c:pt idx="125">
                  <c:v>44322</c:v>
                </c:pt>
                <c:pt idx="126">
                  <c:v>44323</c:v>
                </c:pt>
                <c:pt idx="127">
                  <c:v>44324</c:v>
                </c:pt>
                <c:pt idx="128">
                  <c:v>44325</c:v>
                </c:pt>
                <c:pt idx="129">
                  <c:v>44326</c:v>
                </c:pt>
                <c:pt idx="130">
                  <c:v>44327</c:v>
                </c:pt>
                <c:pt idx="131">
                  <c:v>44328</c:v>
                </c:pt>
                <c:pt idx="132">
                  <c:v>44329</c:v>
                </c:pt>
                <c:pt idx="133">
                  <c:v>44330</c:v>
                </c:pt>
                <c:pt idx="134">
                  <c:v>44331</c:v>
                </c:pt>
                <c:pt idx="135">
                  <c:v>44332</c:v>
                </c:pt>
                <c:pt idx="136">
                  <c:v>44333</c:v>
                </c:pt>
                <c:pt idx="137">
                  <c:v>44334</c:v>
                </c:pt>
                <c:pt idx="138">
                  <c:v>44335</c:v>
                </c:pt>
                <c:pt idx="139">
                  <c:v>44336</c:v>
                </c:pt>
                <c:pt idx="140">
                  <c:v>44337</c:v>
                </c:pt>
                <c:pt idx="141">
                  <c:v>44338</c:v>
                </c:pt>
                <c:pt idx="142">
                  <c:v>44339</c:v>
                </c:pt>
                <c:pt idx="143">
                  <c:v>44340</c:v>
                </c:pt>
                <c:pt idx="144">
                  <c:v>44341</c:v>
                </c:pt>
                <c:pt idx="145">
                  <c:v>44342</c:v>
                </c:pt>
                <c:pt idx="146">
                  <c:v>44343</c:v>
                </c:pt>
                <c:pt idx="147">
                  <c:v>44344</c:v>
                </c:pt>
                <c:pt idx="148">
                  <c:v>44345</c:v>
                </c:pt>
                <c:pt idx="149">
                  <c:v>44346</c:v>
                </c:pt>
                <c:pt idx="150">
                  <c:v>44347</c:v>
                </c:pt>
                <c:pt idx="151">
                  <c:v>44348</c:v>
                </c:pt>
                <c:pt idx="152">
                  <c:v>44349</c:v>
                </c:pt>
                <c:pt idx="153">
                  <c:v>44350</c:v>
                </c:pt>
                <c:pt idx="154">
                  <c:v>44351</c:v>
                </c:pt>
                <c:pt idx="155">
                  <c:v>44352</c:v>
                </c:pt>
                <c:pt idx="156">
                  <c:v>44353</c:v>
                </c:pt>
                <c:pt idx="157">
                  <c:v>44354</c:v>
                </c:pt>
                <c:pt idx="158">
                  <c:v>44355</c:v>
                </c:pt>
                <c:pt idx="159">
                  <c:v>44356</c:v>
                </c:pt>
                <c:pt idx="160">
                  <c:v>44357</c:v>
                </c:pt>
                <c:pt idx="161">
                  <c:v>44358</c:v>
                </c:pt>
                <c:pt idx="162">
                  <c:v>44359</c:v>
                </c:pt>
                <c:pt idx="163">
                  <c:v>44360</c:v>
                </c:pt>
                <c:pt idx="164">
                  <c:v>44361</c:v>
                </c:pt>
                <c:pt idx="165">
                  <c:v>44362</c:v>
                </c:pt>
                <c:pt idx="166">
                  <c:v>44363</c:v>
                </c:pt>
                <c:pt idx="167">
                  <c:v>44364</c:v>
                </c:pt>
                <c:pt idx="168">
                  <c:v>44365</c:v>
                </c:pt>
                <c:pt idx="169">
                  <c:v>44366</c:v>
                </c:pt>
                <c:pt idx="170">
                  <c:v>44367</c:v>
                </c:pt>
                <c:pt idx="171">
                  <c:v>44368</c:v>
                </c:pt>
                <c:pt idx="172">
                  <c:v>44369</c:v>
                </c:pt>
                <c:pt idx="173">
                  <c:v>44370</c:v>
                </c:pt>
                <c:pt idx="174">
                  <c:v>44371</c:v>
                </c:pt>
                <c:pt idx="175">
                  <c:v>44372</c:v>
                </c:pt>
                <c:pt idx="176">
                  <c:v>44373</c:v>
                </c:pt>
                <c:pt idx="177">
                  <c:v>44374</c:v>
                </c:pt>
                <c:pt idx="178">
                  <c:v>44375</c:v>
                </c:pt>
                <c:pt idx="179">
                  <c:v>44376</c:v>
                </c:pt>
                <c:pt idx="180">
                  <c:v>44377</c:v>
                </c:pt>
                <c:pt idx="181">
                  <c:v>44378</c:v>
                </c:pt>
                <c:pt idx="182">
                  <c:v>44379</c:v>
                </c:pt>
                <c:pt idx="183">
                  <c:v>44380</c:v>
                </c:pt>
                <c:pt idx="184">
                  <c:v>44381</c:v>
                </c:pt>
                <c:pt idx="185">
                  <c:v>44382</c:v>
                </c:pt>
                <c:pt idx="186">
                  <c:v>44383</c:v>
                </c:pt>
                <c:pt idx="187">
                  <c:v>44384</c:v>
                </c:pt>
                <c:pt idx="188">
                  <c:v>44385</c:v>
                </c:pt>
                <c:pt idx="189">
                  <c:v>44386</c:v>
                </c:pt>
                <c:pt idx="190">
                  <c:v>44387</c:v>
                </c:pt>
                <c:pt idx="191">
                  <c:v>44388</c:v>
                </c:pt>
                <c:pt idx="192">
                  <c:v>44389</c:v>
                </c:pt>
                <c:pt idx="193">
                  <c:v>44390</c:v>
                </c:pt>
                <c:pt idx="194">
                  <c:v>44391</c:v>
                </c:pt>
                <c:pt idx="195">
                  <c:v>44392</c:v>
                </c:pt>
                <c:pt idx="196">
                  <c:v>44393</c:v>
                </c:pt>
                <c:pt idx="197">
                  <c:v>44394</c:v>
                </c:pt>
                <c:pt idx="198">
                  <c:v>44395</c:v>
                </c:pt>
                <c:pt idx="199">
                  <c:v>44396</c:v>
                </c:pt>
                <c:pt idx="200">
                  <c:v>44397</c:v>
                </c:pt>
                <c:pt idx="201">
                  <c:v>44398</c:v>
                </c:pt>
                <c:pt idx="202">
                  <c:v>44399</c:v>
                </c:pt>
                <c:pt idx="203">
                  <c:v>44400</c:v>
                </c:pt>
                <c:pt idx="204">
                  <c:v>44401</c:v>
                </c:pt>
                <c:pt idx="205">
                  <c:v>44402</c:v>
                </c:pt>
                <c:pt idx="206">
                  <c:v>44403</c:v>
                </c:pt>
                <c:pt idx="207">
                  <c:v>44404</c:v>
                </c:pt>
                <c:pt idx="208">
                  <c:v>44405</c:v>
                </c:pt>
                <c:pt idx="209">
                  <c:v>44406</c:v>
                </c:pt>
                <c:pt idx="210">
                  <c:v>44407</c:v>
                </c:pt>
                <c:pt idx="211">
                  <c:v>44408</c:v>
                </c:pt>
                <c:pt idx="212">
                  <c:v>44409</c:v>
                </c:pt>
                <c:pt idx="213">
                  <c:v>44410</c:v>
                </c:pt>
                <c:pt idx="214">
                  <c:v>44411</c:v>
                </c:pt>
                <c:pt idx="215">
                  <c:v>44412</c:v>
                </c:pt>
                <c:pt idx="216">
                  <c:v>44413</c:v>
                </c:pt>
                <c:pt idx="217">
                  <c:v>44414</c:v>
                </c:pt>
                <c:pt idx="218">
                  <c:v>44415</c:v>
                </c:pt>
                <c:pt idx="219">
                  <c:v>44416</c:v>
                </c:pt>
                <c:pt idx="220">
                  <c:v>44417</c:v>
                </c:pt>
                <c:pt idx="221">
                  <c:v>44418</c:v>
                </c:pt>
                <c:pt idx="222">
                  <c:v>44419</c:v>
                </c:pt>
                <c:pt idx="223">
                  <c:v>44420</c:v>
                </c:pt>
                <c:pt idx="224">
                  <c:v>44421</c:v>
                </c:pt>
                <c:pt idx="225">
                  <c:v>44422</c:v>
                </c:pt>
                <c:pt idx="226">
                  <c:v>44423</c:v>
                </c:pt>
                <c:pt idx="227">
                  <c:v>44424</c:v>
                </c:pt>
                <c:pt idx="228">
                  <c:v>44425</c:v>
                </c:pt>
                <c:pt idx="229">
                  <c:v>44426</c:v>
                </c:pt>
                <c:pt idx="230">
                  <c:v>44427</c:v>
                </c:pt>
                <c:pt idx="231">
                  <c:v>44428</c:v>
                </c:pt>
                <c:pt idx="232">
                  <c:v>44429</c:v>
                </c:pt>
                <c:pt idx="233">
                  <c:v>44430</c:v>
                </c:pt>
                <c:pt idx="234">
                  <c:v>44431</c:v>
                </c:pt>
                <c:pt idx="235">
                  <c:v>44432</c:v>
                </c:pt>
                <c:pt idx="236">
                  <c:v>44433</c:v>
                </c:pt>
                <c:pt idx="237">
                  <c:v>44434</c:v>
                </c:pt>
                <c:pt idx="238">
                  <c:v>44435</c:v>
                </c:pt>
                <c:pt idx="239">
                  <c:v>44436</c:v>
                </c:pt>
                <c:pt idx="240">
                  <c:v>44437</c:v>
                </c:pt>
                <c:pt idx="241">
                  <c:v>44438</c:v>
                </c:pt>
                <c:pt idx="242">
                  <c:v>44439</c:v>
                </c:pt>
                <c:pt idx="243">
                  <c:v>44440</c:v>
                </c:pt>
                <c:pt idx="244">
                  <c:v>44441</c:v>
                </c:pt>
                <c:pt idx="245">
                  <c:v>44442</c:v>
                </c:pt>
                <c:pt idx="246">
                  <c:v>44443</c:v>
                </c:pt>
                <c:pt idx="247">
                  <c:v>44444</c:v>
                </c:pt>
                <c:pt idx="248">
                  <c:v>44445</c:v>
                </c:pt>
                <c:pt idx="249">
                  <c:v>44446</c:v>
                </c:pt>
                <c:pt idx="250">
                  <c:v>44447</c:v>
                </c:pt>
                <c:pt idx="251">
                  <c:v>44448</c:v>
                </c:pt>
                <c:pt idx="252">
                  <c:v>44449</c:v>
                </c:pt>
                <c:pt idx="253">
                  <c:v>44450</c:v>
                </c:pt>
                <c:pt idx="254">
                  <c:v>44451</c:v>
                </c:pt>
                <c:pt idx="255">
                  <c:v>44452</c:v>
                </c:pt>
                <c:pt idx="256">
                  <c:v>44453</c:v>
                </c:pt>
                <c:pt idx="257">
                  <c:v>44454</c:v>
                </c:pt>
                <c:pt idx="258">
                  <c:v>44455</c:v>
                </c:pt>
                <c:pt idx="259">
                  <c:v>44456</c:v>
                </c:pt>
                <c:pt idx="260">
                  <c:v>44457</c:v>
                </c:pt>
                <c:pt idx="261">
                  <c:v>44458</c:v>
                </c:pt>
                <c:pt idx="262">
                  <c:v>44459</c:v>
                </c:pt>
                <c:pt idx="263">
                  <c:v>44460</c:v>
                </c:pt>
                <c:pt idx="264">
                  <c:v>44461</c:v>
                </c:pt>
                <c:pt idx="265">
                  <c:v>44462</c:v>
                </c:pt>
                <c:pt idx="266">
                  <c:v>44463</c:v>
                </c:pt>
                <c:pt idx="267">
                  <c:v>44464</c:v>
                </c:pt>
                <c:pt idx="268">
                  <c:v>44465</c:v>
                </c:pt>
                <c:pt idx="269">
                  <c:v>44466</c:v>
                </c:pt>
                <c:pt idx="270">
                  <c:v>44467</c:v>
                </c:pt>
                <c:pt idx="271">
                  <c:v>44468</c:v>
                </c:pt>
                <c:pt idx="272">
                  <c:v>44469</c:v>
                </c:pt>
                <c:pt idx="273">
                  <c:v>44470</c:v>
                </c:pt>
                <c:pt idx="274">
                  <c:v>44471</c:v>
                </c:pt>
                <c:pt idx="275">
                  <c:v>44472</c:v>
                </c:pt>
                <c:pt idx="276">
                  <c:v>44473</c:v>
                </c:pt>
                <c:pt idx="277">
                  <c:v>44474</c:v>
                </c:pt>
                <c:pt idx="278">
                  <c:v>44475</c:v>
                </c:pt>
                <c:pt idx="279">
                  <c:v>44476</c:v>
                </c:pt>
                <c:pt idx="280">
                  <c:v>44477</c:v>
                </c:pt>
                <c:pt idx="281">
                  <c:v>44478</c:v>
                </c:pt>
                <c:pt idx="282">
                  <c:v>44479</c:v>
                </c:pt>
                <c:pt idx="283">
                  <c:v>44480</c:v>
                </c:pt>
                <c:pt idx="284">
                  <c:v>44481</c:v>
                </c:pt>
                <c:pt idx="285">
                  <c:v>44482</c:v>
                </c:pt>
                <c:pt idx="286">
                  <c:v>44483</c:v>
                </c:pt>
                <c:pt idx="287">
                  <c:v>44484</c:v>
                </c:pt>
                <c:pt idx="288">
                  <c:v>44485</c:v>
                </c:pt>
                <c:pt idx="289">
                  <c:v>44486</c:v>
                </c:pt>
                <c:pt idx="290">
                  <c:v>44487</c:v>
                </c:pt>
                <c:pt idx="291">
                  <c:v>44488</c:v>
                </c:pt>
                <c:pt idx="292">
                  <c:v>44489</c:v>
                </c:pt>
                <c:pt idx="293">
                  <c:v>44490</c:v>
                </c:pt>
                <c:pt idx="294">
                  <c:v>44491</c:v>
                </c:pt>
                <c:pt idx="295">
                  <c:v>44492</c:v>
                </c:pt>
                <c:pt idx="296">
                  <c:v>44493</c:v>
                </c:pt>
                <c:pt idx="297">
                  <c:v>44494</c:v>
                </c:pt>
                <c:pt idx="298">
                  <c:v>44495</c:v>
                </c:pt>
                <c:pt idx="299">
                  <c:v>44496</c:v>
                </c:pt>
                <c:pt idx="300">
                  <c:v>44497</c:v>
                </c:pt>
                <c:pt idx="301">
                  <c:v>44498</c:v>
                </c:pt>
                <c:pt idx="302">
                  <c:v>44499</c:v>
                </c:pt>
                <c:pt idx="303">
                  <c:v>44500</c:v>
                </c:pt>
                <c:pt idx="304">
                  <c:v>44501</c:v>
                </c:pt>
                <c:pt idx="305">
                  <c:v>44502</c:v>
                </c:pt>
                <c:pt idx="306">
                  <c:v>44503</c:v>
                </c:pt>
                <c:pt idx="307">
                  <c:v>44504</c:v>
                </c:pt>
                <c:pt idx="308">
                  <c:v>44505</c:v>
                </c:pt>
                <c:pt idx="309">
                  <c:v>44506</c:v>
                </c:pt>
                <c:pt idx="310">
                  <c:v>44507</c:v>
                </c:pt>
                <c:pt idx="311">
                  <c:v>44508</c:v>
                </c:pt>
                <c:pt idx="312">
                  <c:v>44509</c:v>
                </c:pt>
                <c:pt idx="313">
                  <c:v>44510</c:v>
                </c:pt>
                <c:pt idx="314">
                  <c:v>44511</c:v>
                </c:pt>
                <c:pt idx="315">
                  <c:v>44512</c:v>
                </c:pt>
                <c:pt idx="316">
                  <c:v>44513</c:v>
                </c:pt>
                <c:pt idx="317">
                  <c:v>44514</c:v>
                </c:pt>
                <c:pt idx="318">
                  <c:v>44515</c:v>
                </c:pt>
                <c:pt idx="319">
                  <c:v>44516</c:v>
                </c:pt>
                <c:pt idx="320">
                  <c:v>44517</c:v>
                </c:pt>
                <c:pt idx="321">
                  <c:v>44518</c:v>
                </c:pt>
                <c:pt idx="322">
                  <c:v>44519</c:v>
                </c:pt>
                <c:pt idx="323">
                  <c:v>44520</c:v>
                </c:pt>
                <c:pt idx="324">
                  <c:v>44521</c:v>
                </c:pt>
                <c:pt idx="325">
                  <c:v>44522</c:v>
                </c:pt>
              </c:numCache>
            </c:numRef>
          </c:xVal>
          <c:yVal>
            <c:numRef>
              <c:f>'vacunas covid Bta'!$C$303:$C$628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10684</c:v>
                </c:pt>
                <c:pt idx="50">
                  <c:v>1898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487</c:v>
                </c:pt>
                <c:pt idx="55">
                  <c:v>3857</c:v>
                </c:pt>
                <c:pt idx="56">
                  <c:v>4956</c:v>
                </c:pt>
                <c:pt idx="57">
                  <c:v>12222</c:v>
                </c:pt>
                <c:pt idx="58">
                  <c:v>3927</c:v>
                </c:pt>
                <c:pt idx="59">
                  <c:v>2664</c:v>
                </c:pt>
                <c:pt idx="60">
                  <c:v>227</c:v>
                </c:pt>
                <c:pt idx="61">
                  <c:v>486</c:v>
                </c:pt>
                <c:pt idx="62">
                  <c:v>218</c:v>
                </c:pt>
                <c:pt idx="63">
                  <c:v>9936</c:v>
                </c:pt>
                <c:pt idx="64">
                  <c:v>5872</c:v>
                </c:pt>
                <c:pt idx="65">
                  <c:v>2932</c:v>
                </c:pt>
                <c:pt idx="66">
                  <c:v>268</c:v>
                </c:pt>
                <c:pt idx="67">
                  <c:v>8917</c:v>
                </c:pt>
                <c:pt idx="68">
                  <c:v>35199</c:v>
                </c:pt>
                <c:pt idx="69">
                  <c:v>20577</c:v>
                </c:pt>
                <c:pt idx="70">
                  <c:v>21338</c:v>
                </c:pt>
                <c:pt idx="71">
                  <c:v>24734</c:v>
                </c:pt>
                <c:pt idx="72">
                  <c:v>13746</c:v>
                </c:pt>
                <c:pt idx="73">
                  <c:v>8053</c:v>
                </c:pt>
                <c:pt idx="74">
                  <c:v>10048</c:v>
                </c:pt>
                <c:pt idx="75">
                  <c:v>8734</c:v>
                </c:pt>
                <c:pt idx="76">
                  <c:v>9747</c:v>
                </c:pt>
                <c:pt idx="77">
                  <c:v>9672</c:v>
                </c:pt>
                <c:pt idx="78">
                  <c:v>6682</c:v>
                </c:pt>
                <c:pt idx="79">
                  <c:v>6973</c:v>
                </c:pt>
                <c:pt idx="80">
                  <c:v>560</c:v>
                </c:pt>
                <c:pt idx="81">
                  <c:v>8808</c:v>
                </c:pt>
                <c:pt idx="82">
                  <c:v>17483</c:v>
                </c:pt>
                <c:pt idx="83">
                  <c:v>28189</c:v>
                </c:pt>
                <c:pt idx="84">
                  <c:v>22099</c:v>
                </c:pt>
                <c:pt idx="85">
                  <c:v>22900</c:v>
                </c:pt>
                <c:pt idx="86">
                  <c:v>15821</c:v>
                </c:pt>
                <c:pt idx="87">
                  <c:v>28783</c:v>
                </c:pt>
                <c:pt idx="88">
                  <c:v>36557</c:v>
                </c:pt>
                <c:pt idx="89">
                  <c:v>18109</c:v>
                </c:pt>
                <c:pt idx="90">
                  <c:v>8677</c:v>
                </c:pt>
                <c:pt idx="91">
                  <c:v>3278</c:v>
                </c:pt>
                <c:pt idx="92">
                  <c:v>8764</c:v>
                </c:pt>
                <c:pt idx="93">
                  <c:v>7507</c:v>
                </c:pt>
                <c:pt idx="94">
                  <c:v>13567</c:v>
                </c:pt>
                <c:pt idx="95">
                  <c:v>22346</c:v>
                </c:pt>
                <c:pt idx="96">
                  <c:v>26699</c:v>
                </c:pt>
                <c:pt idx="97">
                  <c:v>19501</c:v>
                </c:pt>
                <c:pt idx="98">
                  <c:v>20276</c:v>
                </c:pt>
                <c:pt idx="99">
                  <c:v>15217</c:v>
                </c:pt>
                <c:pt idx="100">
                  <c:v>15689</c:v>
                </c:pt>
                <c:pt idx="101">
                  <c:v>7746</c:v>
                </c:pt>
                <c:pt idx="102">
                  <c:v>19716</c:v>
                </c:pt>
                <c:pt idx="103">
                  <c:v>17579</c:v>
                </c:pt>
                <c:pt idx="104">
                  <c:v>13643</c:v>
                </c:pt>
                <c:pt idx="105">
                  <c:v>30624</c:v>
                </c:pt>
                <c:pt idx="106">
                  <c:v>19279</c:v>
                </c:pt>
                <c:pt idx="107">
                  <c:v>14306</c:v>
                </c:pt>
                <c:pt idx="108">
                  <c:v>16084</c:v>
                </c:pt>
                <c:pt idx="109">
                  <c:v>13096</c:v>
                </c:pt>
                <c:pt idx="110">
                  <c:v>50542</c:v>
                </c:pt>
                <c:pt idx="111">
                  <c:v>6905</c:v>
                </c:pt>
                <c:pt idx="112">
                  <c:v>12366</c:v>
                </c:pt>
                <c:pt idx="113">
                  <c:v>11290</c:v>
                </c:pt>
                <c:pt idx="114">
                  <c:v>11359</c:v>
                </c:pt>
                <c:pt idx="115">
                  <c:v>16019</c:v>
                </c:pt>
                <c:pt idx="116">
                  <c:v>11896</c:v>
                </c:pt>
                <c:pt idx="117">
                  <c:v>13573</c:v>
                </c:pt>
                <c:pt idx="118">
                  <c:v>29057</c:v>
                </c:pt>
                <c:pt idx="119">
                  <c:v>35744</c:v>
                </c:pt>
                <c:pt idx="120">
                  <c:v>30202</c:v>
                </c:pt>
                <c:pt idx="121">
                  <c:v>36271</c:v>
                </c:pt>
                <c:pt idx="122">
                  <c:v>30850</c:v>
                </c:pt>
                <c:pt idx="123">
                  <c:v>34328</c:v>
                </c:pt>
                <c:pt idx="124">
                  <c:v>10943</c:v>
                </c:pt>
                <c:pt idx="125">
                  <c:v>24048</c:v>
                </c:pt>
                <c:pt idx="126">
                  <c:v>36801</c:v>
                </c:pt>
                <c:pt idx="127">
                  <c:v>27645</c:v>
                </c:pt>
                <c:pt idx="128">
                  <c:v>26385</c:v>
                </c:pt>
                <c:pt idx="129">
                  <c:v>23501</c:v>
                </c:pt>
                <c:pt idx="130">
                  <c:v>44026</c:v>
                </c:pt>
                <c:pt idx="131">
                  <c:v>33306</c:v>
                </c:pt>
                <c:pt idx="132">
                  <c:v>39492</c:v>
                </c:pt>
                <c:pt idx="133">
                  <c:v>32625</c:v>
                </c:pt>
                <c:pt idx="134">
                  <c:v>37631</c:v>
                </c:pt>
                <c:pt idx="135">
                  <c:v>34376</c:v>
                </c:pt>
                <c:pt idx="136">
                  <c:v>26899</c:v>
                </c:pt>
                <c:pt idx="137">
                  <c:v>40515</c:v>
                </c:pt>
                <c:pt idx="138">
                  <c:v>31764</c:v>
                </c:pt>
                <c:pt idx="139">
                  <c:v>36511</c:v>
                </c:pt>
                <c:pt idx="140">
                  <c:v>24004</c:v>
                </c:pt>
                <c:pt idx="141">
                  <c:v>25878</c:v>
                </c:pt>
                <c:pt idx="142">
                  <c:v>18369</c:v>
                </c:pt>
                <c:pt idx="143">
                  <c:v>22432</c:v>
                </c:pt>
                <c:pt idx="144">
                  <c:v>35238</c:v>
                </c:pt>
                <c:pt idx="145">
                  <c:v>38339</c:v>
                </c:pt>
                <c:pt idx="146">
                  <c:v>40016</c:v>
                </c:pt>
                <c:pt idx="147">
                  <c:v>40757</c:v>
                </c:pt>
                <c:pt idx="148">
                  <c:v>56831</c:v>
                </c:pt>
                <c:pt idx="149">
                  <c:v>42824</c:v>
                </c:pt>
                <c:pt idx="150">
                  <c:v>52594</c:v>
                </c:pt>
                <c:pt idx="151">
                  <c:v>52484</c:v>
                </c:pt>
                <c:pt idx="152">
                  <c:v>54805</c:v>
                </c:pt>
                <c:pt idx="153">
                  <c:v>51153</c:v>
                </c:pt>
                <c:pt idx="154">
                  <c:v>51769</c:v>
                </c:pt>
                <c:pt idx="155">
                  <c:v>47050</c:v>
                </c:pt>
                <c:pt idx="156">
                  <c:v>38593</c:v>
                </c:pt>
                <c:pt idx="157">
                  <c:v>36088</c:v>
                </c:pt>
                <c:pt idx="158">
                  <c:v>38748</c:v>
                </c:pt>
                <c:pt idx="159">
                  <c:v>27106</c:v>
                </c:pt>
                <c:pt idx="160">
                  <c:v>43739</c:v>
                </c:pt>
                <c:pt idx="161">
                  <c:v>36311</c:v>
                </c:pt>
                <c:pt idx="162">
                  <c:v>41197</c:v>
                </c:pt>
                <c:pt idx="163">
                  <c:v>35460</c:v>
                </c:pt>
                <c:pt idx="164">
                  <c:v>40832</c:v>
                </c:pt>
                <c:pt idx="165">
                  <c:v>37008</c:v>
                </c:pt>
                <c:pt idx="166">
                  <c:v>66306</c:v>
                </c:pt>
                <c:pt idx="167">
                  <c:v>66244</c:v>
                </c:pt>
                <c:pt idx="168">
                  <c:v>75576</c:v>
                </c:pt>
                <c:pt idx="169">
                  <c:v>71309</c:v>
                </c:pt>
                <c:pt idx="170">
                  <c:v>54513</c:v>
                </c:pt>
                <c:pt idx="171">
                  <c:v>71043</c:v>
                </c:pt>
                <c:pt idx="172">
                  <c:v>47631</c:v>
                </c:pt>
                <c:pt idx="173">
                  <c:v>35314</c:v>
                </c:pt>
                <c:pt idx="174">
                  <c:v>29319</c:v>
                </c:pt>
                <c:pt idx="175">
                  <c:v>47346</c:v>
                </c:pt>
                <c:pt idx="176">
                  <c:v>57393</c:v>
                </c:pt>
                <c:pt idx="177">
                  <c:v>48774</c:v>
                </c:pt>
                <c:pt idx="178">
                  <c:v>50750</c:v>
                </c:pt>
                <c:pt idx="179">
                  <c:v>43082</c:v>
                </c:pt>
                <c:pt idx="180">
                  <c:v>40513</c:v>
                </c:pt>
                <c:pt idx="181">
                  <c:v>61109</c:v>
                </c:pt>
                <c:pt idx="182">
                  <c:v>52833</c:v>
                </c:pt>
                <c:pt idx="183">
                  <c:v>53996</c:v>
                </c:pt>
                <c:pt idx="184">
                  <c:v>43362</c:v>
                </c:pt>
                <c:pt idx="185">
                  <c:v>43678</c:v>
                </c:pt>
                <c:pt idx="186">
                  <c:v>69834</c:v>
                </c:pt>
                <c:pt idx="187">
                  <c:v>112990</c:v>
                </c:pt>
                <c:pt idx="188">
                  <c:v>55414</c:v>
                </c:pt>
                <c:pt idx="189">
                  <c:v>165060</c:v>
                </c:pt>
                <c:pt idx="190">
                  <c:v>48168</c:v>
                </c:pt>
                <c:pt idx="191">
                  <c:v>28911</c:v>
                </c:pt>
                <c:pt idx="192">
                  <c:v>32026</c:v>
                </c:pt>
                <c:pt idx="193">
                  <c:v>29500</c:v>
                </c:pt>
                <c:pt idx="194">
                  <c:v>32799</c:v>
                </c:pt>
                <c:pt idx="195">
                  <c:v>42153</c:v>
                </c:pt>
                <c:pt idx="196">
                  <c:v>48475</c:v>
                </c:pt>
                <c:pt idx="197">
                  <c:v>45910</c:v>
                </c:pt>
                <c:pt idx="198">
                  <c:v>35747</c:v>
                </c:pt>
                <c:pt idx="199">
                  <c:v>33493</c:v>
                </c:pt>
                <c:pt idx="200">
                  <c:v>45676</c:v>
                </c:pt>
                <c:pt idx="201">
                  <c:v>19782</c:v>
                </c:pt>
                <c:pt idx="202">
                  <c:v>30178</c:v>
                </c:pt>
                <c:pt idx="203">
                  <c:v>44197</c:v>
                </c:pt>
                <c:pt idx="204">
                  <c:v>53423</c:v>
                </c:pt>
                <c:pt idx="205">
                  <c:v>43630</c:v>
                </c:pt>
                <c:pt idx="206">
                  <c:v>40395</c:v>
                </c:pt>
                <c:pt idx="207">
                  <c:v>29193</c:v>
                </c:pt>
                <c:pt idx="208">
                  <c:v>42653</c:v>
                </c:pt>
                <c:pt idx="209">
                  <c:v>44866</c:v>
                </c:pt>
                <c:pt idx="210">
                  <c:v>52049</c:v>
                </c:pt>
                <c:pt idx="211">
                  <c:v>55665</c:v>
                </c:pt>
                <c:pt idx="212">
                  <c:v>40106</c:v>
                </c:pt>
                <c:pt idx="213">
                  <c:v>68906</c:v>
                </c:pt>
                <c:pt idx="214">
                  <c:v>52092</c:v>
                </c:pt>
                <c:pt idx="215">
                  <c:v>60315</c:v>
                </c:pt>
                <c:pt idx="216">
                  <c:v>84044</c:v>
                </c:pt>
                <c:pt idx="217">
                  <c:v>257038</c:v>
                </c:pt>
                <c:pt idx="218">
                  <c:v>57557</c:v>
                </c:pt>
                <c:pt idx="219">
                  <c:v>42180</c:v>
                </c:pt>
                <c:pt idx="220">
                  <c:v>38336</c:v>
                </c:pt>
                <c:pt idx="221">
                  <c:v>38766</c:v>
                </c:pt>
                <c:pt idx="222">
                  <c:v>30926</c:v>
                </c:pt>
                <c:pt idx="223">
                  <c:v>21485</c:v>
                </c:pt>
                <c:pt idx="224">
                  <c:v>26642</c:v>
                </c:pt>
                <c:pt idx="225">
                  <c:v>43415</c:v>
                </c:pt>
                <c:pt idx="226">
                  <c:v>29627</c:v>
                </c:pt>
                <c:pt idx="227">
                  <c:v>39601</c:v>
                </c:pt>
                <c:pt idx="228">
                  <c:v>47060</c:v>
                </c:pt>
                <c:pt idx="229">
                  <c:v>38349</c:v>
                </c:pt>
                <c:pt idx="230">
                  <c:v>64218</c:v>
                </c:pt>
                <c:pt idx="231">
                  <c:v>47456</c:v>
                </c:pt>
                <c:pt idx="232">
                  <c:v>34409</c:v>
                </c:pt>
                <c:pt idx="233">
                  <c:v>34224</c:v>
                </c:pt>
                <c:pt idx="234">
                  <c:v>40165</c:v>
                </c:pt>
                <c:pt idx="235">
                  <c:v>32604</c:v>
                </c:pt>
                <c:pt idx="236">
                  <c:v>25123</c:v>
                </c:pt>
                <c:pt idx="237">
                  <c:v>100683</c:v>
                </c:pt>
                <c:pt idx="238">
                  <c:v>42531</c:v>
                </c:pt>
                <c:pt idx="239">
                  <c:v>103496</c:v>
                </c:pt>
                <c:pt idx="240">
                  <c:v>26494</c:v>
                </c:pt>
                <c:pt idx="241">
                  <c:v>23485</c:v>
                </c:pt>
                <c:pt idx="242">
                  <c:v>32919</c:v>
                </c:pt>
                <c:pt idx="243">
                  <c:v>28124</c:v>
                </c:pt>
                <c:pt idx="244">
                  <c:v>23662</c:v>
                </c:pt>
                <c:pt idx="245">
                  <c:v>26809</c:v>
                </c:pt>
                <c:pt idx="246">
                  <c:v>26754</c:v>
                </c:pt>
                <c:pt idx="247">
                  <c:v>25809</c:v>
                </c:pt>
                <c:pt idx="248">
                  <c:v>8183</c:v>
                </c:pt>
                <c:pt idx="249">
                  <c:v>41332</c:v>
                </c:pt>
                <c:pt idx="250">
                  <c:v>20244</c:v>
                </c:pt>
                <c:pt idx="251">
                  <c:v>18524</c:v>
                </c:pt>
                <c:pt idx="252">
                  <c:v>22286</c:v>
                </c:pt>
                <c:pt idx="253">
                  <c:v>26698</c:v>
                </c:pt>
                <c:pt idx="254">
                  <c:v>30598</c:v>
                </c:pt>
                <c:pt idx="255">
                  <c:v>20902</c:v>
                </c:pt>
                <c:pt idx="256">
                  <c:v>22950</c:v>
                </c:pt>
                <c:pt idx="257">
                  <c:v>22354</c:v>
                </c:pt>
                <c:pt idx="258">
                  <c:v>22389</c:v>
                </c:pt>
                <c:pt idx="259">
                  <c:v>23830</c:v>
                </c:pt>
                <c:pt idx="260">
                  <c:v>25091</c:v>
                </c:pt>
                <c:pt idx="261">
                  <c:v>26301</c:v>
                </c:pt>
                <c:pt idx="262">
                  <c:v>22837</c:v>
                </c:pt>
                <c:pt idx="263">
                  <c:v>25250</c:v>
                </c:pt>
                <c:pt idx="264">
                  <c:v>26845</c:v>
                </c:pt>
                <c:pt idx="265">
                  <c:v>20232</c:v>
                </c:pt>
                <c:pt idx="266">
                  <c:v>23060</c:v>
                </c:pt>
                <c:pt idx="267">
                  <c:v>37561</c:v>
                </c:pt>
                <c:pt idx="268">
                  <c:v>33260</c:v>
                </c:pt>
                <c:pt idx="269">
                  <c:v>49633</c:v>
                </c:pt>
                <c:pt idx="270">
                  <c:v>31498</c:v>
                </c:pt>
                <c:pt idx="271">
                  <c:v>24368</c:v>
                </c:pt>
                <c:pt idx="272">
                  <c:v>21112</c:v>
                </c:pt>
                <c:pt idx="273">
                  <c:v>172902</c:v>
                </c:pt>
                <c:pt idx="274">
                  <c:v>20434</c:v>
                </c:pt>
                <c:pt idx="275">
                  <c:v>31954</c:v>
                </c:pt>
                <c:pt idx="276">
                  <c:v>44121</c:v>
                </c:pt>
                <c:pt idx="277">
                  <c:v>48048</c:v>
                </c:pt>
                <c:pt idx="278">
                  <c:v>44200</c:v>
                </c:pt>
                <c:pt idx="279">
                  <c:v>44862</c:v>
                </c:pt>
                <c:pt idx="280">
                  <c:v>41432</c:v>
                </c:pt>
                <c:pt idx="281">
                  <c:v>39810</c:v>
                </c:pt>
                <c:pt idx="282">
                  <c:v>34467</c:v>
                </c:pt>
                <c:pt idx="283">
                  <c:v>45363</c:v>
                </c:pt>
                <c:pt idx="284">
                  <c:v>42903</c:v>
                </c:pt>
                <c:pt idx="285">
                  <c:v>37241</c:v>
                </c:pt>
                <c:pt idx="286">
                  <c:v>32471</c:v>
                </c:pt>
                <c:pt idx="287">
                  <c:v>33030</c:v>
                </c:pt>
                <c:pt idx="288">
                  <c:v>33319</c:v>
                </c:pt>
                <c:pt idx="289">
                  <c:v>30182</c:v>
                </c:pt>
                <c:pt idx="290">
                  <c:v>22309</c:v>
                </c:pt>
                <c:pt idx="291">
                  <c:v>29586</c:v>
                </c:pt>
                <c:pt idx="292">
                  <c:v>30818</c:v>
                </c:pt>
                <c:pt idx="293">
                  <c:v>35072</c:v>
                </c:pt>
                <c:pt idx="294">
                  <c:v>31058</c:v>
                </c:pt>
                <c:pt idx="295">
                  <c:v>35313</c:v>
                </c:pt>
                <c:pt idx="296">
                  <c:v>29291</c:v>
                </c:pt>
                <c:pt idx="297">
                  <c:v>45572</c:v>
                </c:pt>
                <c:pt idx="298">
                  <c:v>32599</c:v>
                </c:pt>
                <c:pt idx="299">
                  <c:v>29436</c:v>
                </c:pt>
                <c:pt idx="300">
                  <c:v>29095</c:v>
                </c:pt>
                <c:pt idx="301">
                  <c:v>24542</c:v>
                </c:pt>
                <c:pt idx="302">
                  <c:v>29220</c:v>
                </c:pt>
                <c:pt idx="303">
                  <c:v>25680</c:v>
                </c:pt>
                <c:pt idx="304">
                  <c:v>26935</c:v>
                </c:pt>
                <c:pt idx="305">
                  <c:v>34740</c:v>
                </c:pt>
                <c:pt idx="306">
                  <c:v>38712</c:v>
                </c:pt>
                <c:pt idx="307">
                  <c:v>42097</c:v>
                </c:pt>
                <c:pt idx="308">
                  <c:v>44121</c:v>
                </c:pt>
                <c:pt idx="309">
                  <c:v>49123</c:v>
                </c:pt>
                <c:pt idx="310">
                  <c:v>42380</c:v>
                </c:pt>
                <c:pt idx="311">
                  <c:v>47818</c:v>
                </c:pt>
                <c:pt idx="312">
                  <c:v>53091</c:v>
                </c:pt>
                <c:pt idx="313">
                  <c:v>52582</c:v>
                </c:pt>
                <c:pt idx="314">
                  <c:v>51241</c:v>
                </c:pt>
                <c:pt idx="315">
                  <c:v>49321</c:v>
                </c:pt>
                <c:pt idx="316">
                  <c:v>59292</c:v>
                </c:pt>
                <c:pt idx="317">
                  <c:v>50715</c:v>
                </c:pt>
                <c:pt idx="318">
                  <c:v>44740</c:v>
                </c:pt>
                <c:pt idx="319">
                  <c:v>52116</c:v>
                </c:pt>
                <c:pt idx="320">
                  <c:v>54901</c:v>
                </c:pt>
                <c:pt idx="321">
                  <c:v>53945</c:v>
                </c:pt>
                <c:pt idx="322">
                  <c:v>55407</c:v>
                </c:pt>
                <c:pt idx="323">
                  <c:v>59316</c:v>
                </c:pt>
                <c:pt idx="324">
                  <c:v>44215</c:v>
                </c:pt>
                <c:pt idx="32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D4-4967-AA49-9347A610C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659631"/>
        <c:axId val="1866651311"/>
      </c:scatterChart>
      <c:dateAx>
        <c:axId val="186663966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6646735"/>
        <c:crosses val="autoZero"/>
        <c:auto val="1"/>
        <c:lblOffset val="100"/>
        <c:baseTimeUnit val="days"/>
      </c:dateAx>
      <c:valAx>
        <c:axId val="1866646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Casos nuevos/día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6639663"/>
        <c:crosses val="autoZero"/>
        <c:crossBetween val="between"/>
      </c:valAx>
      <c:valAx>
        <c:axId val="186665131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Dosis aplicadas / 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66659631"/>
        <c:crosses val="max"/>
        <c:crossBetween val="midCat"/>
      </c:valAx>
      <c:valAx>
        <c:axId val="186665963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666513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'mortalidad colombia_bta'!$Q$1</c:f>
              <c:strCache>
                <c:ptCount val="1"/>
                <c:pt idx="0">
                  <c:v>Bogotá</c:v>
                </c:pt>
              </c:strCache>
            </c:strRef>
          </c:tx>
          <c:spPr>
            <a:solidFill>
              <a:schemeClr val="tx2"/>
            </a:solidFill>
            <a:ln w="19050">
              <a:noFill/>
            </a:ln>
            <a:effectLst/>
          </c:spPr>
          <c:invertIfNegative val="0"/>
          <c:cat>
            <c:numRef>
              <c:f>'mortalidad colombia_bta'!$P$2:$P$628</c:f>
              <c:numCache>
                <c:formatCode>m/d/yyyy</c:formatCode>
                <c:ptCount val="62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  <c:pt idx="396">
                  <c:v>44292</c:v>
                </c:pt>
                <c:pt idx="397">
                  <c:v>44293</c:v>
                </c:pt>
                <c:pt idx="398">
                  <c:v>44294</c:v>
                </c:pt>
                <c:pt idx="399">
                  <c:v>44295</c:v>
                </c:pt>
                <c:pt idx="400">
                  <c:v>44296</c:v>
                </c:pt>
                <c:pt idx="401">
                  <c:v>44297</c:v>
                </c:pt>
                <c:pt idx="402">
                  <c:v>44298</c:v>
                </c:pt>
                <c:pt idx="403">
                  <c:v>44299</c:v>
                </c:pt>
                <c:pt idx="404">
                  <c:v>44300</c:v>
                </c:pt>
                <c:pt idx="405">
                  <c:v>44301</c:v>
                </c:pt>
                <c:pt idx="406">
                  <c:v>44302</c:v>
                </c:pt>
                <c:pt idx="407">
                  <c:v>44303</c:v>
                </c:pt>
                <c:pt idx="408">
                  <c:v>44304</c:v>
                </c:pt>
                <c:pt idx="409">
                  <c:v>44305</c:v>
                </c:pt>
                <c:pt idx="410">
                  <c:v>44306</c:v>
                </c:pt>
                <c:pt idx="411">
                  <c:v>44307</c:v>
                </c:pt>
                <c:pt idx="412">
                  <c:v>44308</c:v>
                </c:pt>
                <c:pt idx="413">
                  <c:v>44309</c:v>
                </c:pt>
                <c:pt idx="414">
                  <c:v>44310</c:v>
                </c:pt>
                <c:pt idx="415">
                  <c:v>44311</c:v>
                </c:pt>
                <c:pt idx="416">
                  <c:v>44312</c:v>
                </c:pt>
                <c:pt idx="417">
                  <c:v>44313</c:v>
                </c:pt>
                <c:pt idx="418">
                  <c:v>44314</c:v>
                </c:pt>
                <c:pt idx="419">
                  <c:v>44315</c:v>
                </c:pt>
                <c:pt idx="420">
                  <c:v>44316</c:v>
                </c:pt>
                <c:pt idx="421">
                  <c:v>44317</c:v>
                </c:pt>
                <c:pt idx="422">
                  <c:v>44318</c:v>
                </c:pt>
                <c:pt idx="423">
                  <c:v>44319</c:v>
                </c:pt>
                <c:pt idx="424">
                  <c:v>44320</c:v>
                </c:pt>
                <c:pt idx="425">
                  <c:v>44321</c:v>
                </c:pt>
                <c:pt idx="426">
                  <c:v>44322</c:v>
                </c:pt>
                <c:pt idx="427">
                  <c:v>44323</c:v>
                </c:pt>
                <c:pt idx="428">
                  <c:v>44324</c:v>
                </c:pt>
                <c:pt idx="429">
                  <c:v>44325</c:v>
                </c:pt>
                <c:pt idx="430">
                  <c:v>44326</c:v>
                </c:pt>
                <c:pt idx="431">
                  <c:v>44327</c:v>
                </c:pt>
                <c:pt idx="432">
                  <c:v>44328</c:v>
                </c:pt>
                <c:pt idx="433">
                  <c:v>44329</c:v>
                </c:pt>
                <c:pt idx="434">
                  <c:v>44330</c:v>
                </c:pt>
                <c:pt idx="435">
                  <c:v>44331</c:v>
                </c:pt>
                <c:pt idx="436">
                  <c:v>44332</c:v>
                </c:pt>
                <c:pt idx="437">
                  <c:v>44333</c:v>
                </c:pt>
                <c:pt idx="438">
                  <c:v>44334</c:v>
                </c:pt>
                <c:pt idx="439">
                  <c:v>44335</c:v>
                </c:pt>
                <c:pt idx="440">
                  <c:v>44336</c:v>
                </c:pt>
                <c:pt idx="441">
                  <c:v>44337</c:v>
                </c:pt>
                <c:pt idx="442">
                  <c:v>44338</c:v>
                </c:pt>
                <c:pt idx="443">
                  <c:v>44339</c:v>
                </c:pt>
                <c:pt idx="444">
                  <c:v>44340</c:v>
                </c:pt>
                <c:pt idx="445">
                  <c:v>44341</c:v>
                </c:pt>
                <c:pt idx="446">
                  <c:v>44342</c:v>
                </c:pt>
                <c:pt idx="447">
                  <c:v>44343</c:v>
                </c:pt>
                <c:pt idx="448">
                  <c:v>44344</c:v>
                </c:pt>
                <c:pt idx="449">
                  <c:v>44345</c:v>
                </c:pt>
                <c:pt idx="450">
                  <c:v>44346</c:v>
                </c:pt>
                <c:pt idx="451">
                  <c:v>44347</c:v>
                </c:pt>
                <c:pt idx="452">
                  <c:v>44348</c:v>
                </c:pt>
                <c:pt idx="453">
                  <c:v>44349</c:v>
                </c:pt>
                <c:pt idx="454">
                  <c:v>44350</c:v>
                </c:pt>
                <c:pt idx="455">
                  <c:v>44351</c:v>
                </c:pt>
                <c:pt idx="456">
                  <c:v>44352</c:v>
                </c:pt>
                <c:pt idx="457">
                  <c:v>44353</c:v>
                </c:pt>
                <c:pt idx="458">
                  <c:v>44354</c:v>
                </c:pt>
                <c:pt idx="459">
                  <c:v>44355</c:v>
                </c:pt>
                <c:pt idx="460">
                  <c:v>44356</c:v>
                </c:pt>
                <c:pt idx="461">
                  <c:v>44357</c:v>
                </c:pt>
                <c:pt idx="462">
                  <c:v>44358</c:v>
                </c:pt>
                <c:pt idx="463">
                  <c:v>44359</c:v>
                </c:pt>
                <c:pt idx="464">
                  <c:v>44360</c:v>
                </c:pt>
                <c:pt idx="465">
                  <c:v>44361</c:v>
                </c:pt>
                <c:pt idx="466">
                  <c:v>44362</c:v>
                </c:pt>
                <c:pt idx="467">
                  <c:v>44363</c:v>
                </c:pt>
                <c:pt idx="468">
                  <c:v>44364</c:v>
                </c:pt>
                <c:pt idx="469">
                  <c:v>44365</c:v>
                </c:pt>
                <c:pt idx="470">
                  <c:v>44366</c:v>
                </c:pt>
                <c:pt idx="471">
                  <c:v>44367</c:v>
                </c:pt>
                <c:pt idx="472">
                  <c:v>44368</c:v>
                </c:pt>
                <c:pt idx="473">
                  <c:v>44369</c:v>
                </c:pt>
                <c:pt idx="474">
                  <c:v>44370</c:v>
                </c:pt>
                <c:pt idx="475">
                  <c:v>44371</c:v>
                </c:pt>
                <c:pt idx="476">
                  <c:v>44372</c:v>
                </c:pt>
                <c:pt idx="477">
                  <c:v>44373</c:v>
                </c:pt>
                <c:pt idx="478">
                  <c:v>44374</c:v>
                </c:pt>
                <c:pt idx="479">
                  <c:v>44375</c:v>
                </c:pt>
                <c:pt idx="480">
                  <c:v>44376</c:v>
                </c:pt>
                <c:pt idx="481">
                  <c:v>44377</c:v>
                </c:pt>
                <c:pt idx="482">
                  <c:v>44378</c:v>
                </c:pt>
                <c:pt idx="483">
                  <c:v>44379</c:v>
                </c:pt>
                <c:pt idx="484">
                  <c:v>44380</c:v>
                </c:pt>
                <c:pt idx="485">
                  <c:v>44381</c:v>
                </c:pt>
                <c:pt idx="486">
                  <c:v>44382</c:v>
                </c:pt>
                <c:pt idx="487">
                  <c:v>44383</c:v>
                </c:pt>
                <c:pt idx="488">
                  <c:v>44384</c:v>
                </c:pt>
                <c:pt idx="489">
                  <c:v>44385</c:v>
                </c:pt>
                <c:pt idx="490">
                  <c:v>44386</c:v>
                </c:pt>
                <c:pt idx="491">
                  <c:v>44387</c:v>
                </c:pt>
                <c:pt idx="492">
                  <c:v>44388</c:v>
                </c:pt>
                <c:pt idx="493">
                  <c:v>44389</c:v>
                </c:pt>
                <c:pt idx="494">
                  <c:v>44390</c:v>
                </c:pt>
                <c:pt idx="495">
                  <c:v>44391</c:v>
                </c:pt>
                <c:pt idx="496">
                  <c:v>44392</c:v>
                </c:pt>
                <c:pt idx="497">
                  <c:v>44393</c:v>
                </c:pt>
                <c:pt idx="498">
                  <c:v>44394</c:v>
                </c:pt>
                <c:pt idx="499">
                  <c:v>44395</c:v>
                </c:pt>
                <c:pt idx="500">
                  <c:v>44396</c:v>
                </c:pt>
                <c:pt idx="501">
                  <c:v>44397</c:v>
                </c:pt>
                <c:pt idx="502">
                  <c:v>44398</c:v>
                </c:pt>
                <c:pt idx="503">
                  <c:v>44399</c:v>
                </c:pt>
                <c:pt idx="504">
                  <c:v>44400</c:v>
                </c:pt>
                <c:pt idx="505">
                  <c:v>44401</c:v>
                </c:pt>
                <c:pt idx="506">
                  <c:v>44402</c:v>
                </c:pt>
                <c:pt idx="507">
                  <c:v>44403</c:v>
                </c:pt>
                <c:pt idx="508">
                  <c:v>44404</c:v>
                </c:pt>
                <c:pt idx="509">
                  <c:v>44405</c:v>
                </c:pt>
                <c:pt idx="510">
                  <c:v>44406</c:v>
                </c:pt>
                <c:pt idx="511">
                  <c:v>44407</c:v>
                </c:pt>
                <c:pt idx="512">
                  <c:v>44408</c:v>
                </c:pt>
                <c:pt idx="513">
                  <c:v>44409</c:v>
                </c:pt>
                <c:pt idx="514">
                  <c:v>44410</c:v>
                </c:pt>
                <c:pt idx="515">
                  <c:v>44411</c:v>
                </c:pt>
                <c:pt idx="516">
                  <c:v>44412</c:v>
                </c:pt>
                <c:pt idx="517">
                  <c:v>44413</c:v>
                </c:pt>
                <c:pt idx="518">
                  <c:v>44414</c:v>
                </c:pt>
                <c:pt idx="519">
                  <c:v>44415</c:v>
                </c:pt>
                <c:pt idx="520">
                  <c:v>44416</c:v>
                </c:pt>
                <c:pt idx="521">
                  <c:v>44417</c:v>
                </c:pt>
                <c:pt idx="522">
                  <c:v>44418</c:v>
                </c:pt>
                <c:pt idx="523">
                  <c:v>44419</c:v>
                </c:pt>
                <c:pt idx="524">
                  <c:v>44420</c:v>
                </c:pt>
                <c:pt idx="525">
                  <c:v>44421</c:v>
                </c:pt>
                <c:pt idx="526">
                  <c:v>44422</c:v>
                </c:pt>
                <c:pt idx="527">
                  <c:v>44423</c:v>
                </c:pt>
                <c:pt idx="528">
                  <c:v>44424</c:v>
                </c:pt>
                <c:pt idx="529">
                  <c:v>44425</c:v>
                </c:pt>
                <c:pt idx="530">
                  <c:v>44426</c:v>
                </c:pt>
                <c:pt idx="531">
                  <c:v>44427</c:v>
                </c:pt>
                <c:pt idx="532">
                  <c:v>44428</c:v>
                </c:pt>
                <c:pt idx="533">
                  <c:v>44429</c:v>
                </c:pt>
                <c:pt idx="534">
                  <c:v>44430</c:v>
                </c:pt>
                <c:pt idx="535">
                  <c:v>44431</c:v>
                </c:pt>
                <c:pt idx="536">
                  <c:v>44432</c:v>
                </c:pt>
                <c:pt idx="537">
                  <c:v>44433</c:v>
                </c:pt>
                <c:pt idx="538">
                  <c:v>44434</c:v>
                </c:pt>
                <c:pt idx="539">
                  <c:v>44435</c:v>
                </c:pt>
                <c:pt idx="540">
                  <c:v>44436</c:v>
                </c:pt>
                <c:pt idx="541">
                  <c:v>44437</c:v>
                </c:pt>
                <c:pt idx="542">
                  <c:v>44438</c:v>
                </c:pt>
                <c:pt idx="543">
                  <c:v>44439</c:v>
                </c:pt>
                <c:pt idx="544">
                  <c:v>44440</c:v>
                </c:pt>
                <c:pt idx="545">
                  <c:v>44441</c:v>
                </c:pt>
                <c:pt idx="546">
                  <c:v>44442</c:v>
                </c:pt>
                <c:pt idx="547">
                  <c:v>44443</c:v>
                </c:pt>
                <c:pt idx="548">
                  <c:v>44444</c:v>
                </c:pt>
                <c:pt idx="549">
                  <c:v>44445</c:v>
                </c:pt>
                <c:pt idx="550">
                  <c:v>44446</c:v>
                </c:pt>
                <c:pt idx="551">
                  <c:v>44447</c:v>
                </c:pt>
                <c:pt idx="552">
                  <c:v>44448</c:v>
                </c:pt>
                <c:pt idx="553">
                  <c:v>44449</c:v>
                </c:pt>
                <c:pt idx="554">
                  <c:v>44450</c:v>
                </c:pt>
                <c:pt idx="555">
                  <c:v>44451</c:v>
                </c:pt>
                <c:pt idx="556">
                  <c:v>44452</c:v>
                </c:pt>
                <c:pt idx="557">
                  <c:v>44453</c:v>
                </c:pt>
                <c:pt idx="558">
                  <c:v>44454</c:v>
                </c:pt>
                <c:pt idx="559">
                  <c:v>44455</c:v>
                </c:pt>
                <c:pt idx="560">
                  <c:v>44456</c:v>
                </c:pt>
                <c:pt idx="561">
                  <c:v>44457</c:v>
                </c:pt>
                <c:pt idx="562">
                  <c:v>44458</c:v>
                </c:pt>
                <c:pt idx="563">
                  <c:v>44459</c:v>
                </c:pt>
                <c:pt idx="564">
                  <c:v>44460</c:v>
                </c:pt>
                <c:pt idx="565">
                  <c:v>44461</c:v>
                </c:pt>
                <c:pt idx="566">
                  <c:v>44462</c:v>
                </c:pt>
                <c:pt idx="567">
                  <c:v>44463</c:v>
                </c:pt>
                <c:pt idx="568">
                  <c:v>44464</c:v>
                </c:pt>
                <c:pt idx="569">
                  <c:v>44465</c:v>
                </c:pt>
                <c:pt idx="570">
                  <c:v>44466</c:v>
                </c:pt>
                <c:pt idx="571">
                  <c:v>44467</c:v>
                </c:pt>
                <c:pt idx="572">
                  <c:v>44468</c:v>
                </c:pt>
                <c:pt idx="573">
                  <c:v>44469</c:v>
                </c:pt>
                <c:pt idx="574">
                  <c:v>44470</c:v>
                </c:pt>
                <c:pt idx="575">
                  <c:v>44471</c:v>
                </c:pt>
                <c:pt idx="576">
                  <c:v>44472</c:v>
                </c:pt>
                <c:pt idx="577">
                  <c:v>44473</c:v>
                </c:pt>
                <c:pt idx="578">
                  <c:v>44474</c:v>
                </c:pt>
                <c:pt idx="579">
                  <c:v>44475</c:v>
                </c:pt>
                <c:pt idx="580">
                  <c:v>44476</c:v>
                </c:pt>
                <c:pt idx="581">
                  <c:v>44477</c:v>
                </c:pt>
                <c:pt idx="582">
                  <c:v>44478</c:v>
                </c:pt>
                <c:pt idx="583">
                  <c:v>44479</c:v>
                </c:pt>
                <c:pt idx="584">
                  <c:v>44480</c:v>
                </c:pt>
                <c:pt idx="585">
                  <c:v>44481</c:v>
                </c:pt>
                <c:pt idx="586">
                  <c:v>44482</c:v>
                </c:pt>
                <c:pt idx="587">
                  <c:v>44483</c:v>
                </c:pt>
                <c:pt idx="588">
                  <c:v>44484</c:v>
                </c:pt>
                <c:pt idx="589">
                  <c:v>44485</c:v>
                </c:pt>
                <c:pt idx="590">
                  <c:v>44486</c:v>
                </c:pt>
                <c:pt idx="591">
                  <c:v>44487</c:v>
                </c:pt>
                <c:pt idx="592">
                  <c:v>44488</c:v>
                </c:pt>
                <c:pt idx="593">
                  <c:v>44489</c:v>
                </c:pt>
                <c:pt idx="594">
                  <c:v>44490</c:v>
                </c:pt>
                <c:pt idx="595">
                  <c:v>44491</c:v>
                </c:pt>
                <c:pt idx="596">
                  <c:v>44492</c:v>
                </c:pt>
                <c:pt idx="597">
                  <c:v>44493</c:v>
                </c:pt>
                <c:pt idx="598">
                  <c:v>44494</c:v>
                </c:pt>
                <c:pt idx="599">
                  <c:v>44495</c:v>
                </c:pt>
                <c:pt idx="600">
                  <c:v>44496</c:v>
                </c:pt>
                <c:pt idx="601">
                  <c:v>44497</c:v>
                </c:pt>
                <c:pt idx="602">
                  <c:v>44498</c:v>
                </c:pt>
                <c:pt idx="603">
                  <c:v>44499</c:v>
                </c:pt>
                <c:pt idx="604">
                  <c:v>44500</c:v>
                </c:pt>
                <c:pt idx="605">
                  <c:v>44501</c:v>
                </c:pt>
                <c:pt idx="606">
                  <c:v>44502</c:v>
                </c:pt>
                <c:pt idx="607">
                  <c:v>44503</c:v>
                </c:pt>
                <c:pt idx="608">
                  <c:v>44504</c:v>
                </c:pt>
                <c:pt idx="609">
                  <c:v>44505</c:v>
                </c:pt>
                <c:pt idx="610">
                  <c:v>44506</c:v>
                </c:pt>
                <c:pt idx="611">
                  <c:v>44507</c:v>
                </c:pt>
                <c:pt idx="612">
                  <c:v>44508</c:v>
                </c:pt>
                <c:pt idx="613">
                  <c:v>44509</c:v>
                </c:pt>
                <c:pt idx="614">
                  <c:v>44510</c:v>
                </c:pt>
                <c:pt idx="615">
                  <c:v>44511</c:v>
                </c:pt>
                <c:pt idx="616">
                  <c:v>44512</c:v>
                </c:pt>
                <c:pt idx="617">
                  <c:v>44513</c:v>
                </c:pt>
                <c:pt idx="618">
                  <c:v>44514</c:v>
                </c:pt>
                <c:pt idx="619">
                  <c:v>44515</c:v>
                </c:pt>
                <c:pt idx="620">
                  <c:v>44516</c:v>
                </c:pt>
                <c:pt idx="621">
                  <c:v>44517</c:v>
                </c:pt>
                <c:pt idx="622">
                  <c:v>44518</c:v>
                </c:pt>
                <c:pt idx="623">
                  <c:v>44519</c:v>
                </c:pt>
                <c:pt idx="624">
                  <c:v>44520</c:v>
                </c:pt>
                <c:pt idx="625">
                  <c:v>44521</c:v>
                </c:pt>
                <c:pt idx="626">
                  <c:v>44522</c:v>
                </c:pt>
              </c:numCache>
            </c:numRef>
          </c:cat>
          <c:val>
            <c:numRef>
              <c:f>'mortalidad colombia_bta'!$Q$2:$Q$628</c:f>
              <c:numCache>
                <c:formatCode>General</c:formatCode>
                <c:ptCount val="6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3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5</c:v>
                </c:pt>
                <c:pt idx="29">
                  <c:v>10</c:v>
                </c:pt>
                <c:pt idx="30">
                  <c:v>4</c:v>
                </c:pt>
                <c:pt idx="31">
                  <c:v>6</c:v>
                </c:pt>
                <c:pt idx="32">
                  <c:v>5</c:v>
                </c:pt>
                <c:pt idx="33">
                  <c:v>2</c:v>
                </c:pt>
                <c:pt idx="34">
                  <c:v>4</c:v>
                </c:pt>
                <c:pt idx="35">
                  <c:v>3</c:v>
                </c:pt>
                <c:pt idx="36">
                  <c:v>4</c:v>
                </c:pt>
                <c:pt idx="37">
                  <c:v>1</c:v>
                </c:pt>
                <c:pt idx="38">
                  <c:v>4</c:v>
                </c:pt>
                <c:pt idx="39">
                  <c:v>6</c:v>
                </c:pt>
                <c:pt idx="40">
                  <c:v>3</c:v>
                </c:pt>
                <c:pt idx="41">
                  <c:v>4</c:v>
                </c:pt>
                <c:pt idx="42">
                  <c:v>1</c:v>
                </c:pt>
                <c:pt idx="43">
                  <c:v>2</c:v>
                </c:pt>
                <c:pt idx="44">
                  <c:v>4</c:v>
                </c:pt>
                <c:pt idx="45">
                  <c:v>4</c:v>
                </c:pt>
                <c:pt idx="46">
                  <c:v>6</c:v>
                </c:pt>
                <c:pt idx="47">
                  <c:v>0</c:v>
                </c:pt>
                <c:pt idx="48">
                  <c:v>2</c:v>
                </c:pt>
                <c:pt idx="49">
                  <c:v>4</c:v>
                </c:pt>
                <c:pt idx="50">
                  <c:v>1</c:v>
                </c:pt>
                <c:pt idx="51">
                  <c:v>6</c:v>
                </c:pt>
                <c:pt idx="52">
                  <c:v>3</c:v>
                </c:pt>
                <c:pt idx="53">
                  <c:v>6</c:v>
                </c:pt>
                <c:pt idx="54">
                  <c:v>4</c:v>
                </c:pt>
                <c:pt idx="55">
                  <c:v>6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5</c:v>
                </c:pt>
                <c:pt idx="60">
                  <c:v>2</c:v>
                </c:pt>
                <c:pt idx="61">
                  <c:v>7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7</c:v>
                </c:pt>
                <c:pt idx="66">
                  <c:v>6</c:v>
                </c:pt>
                <c:pt idx="67">
                  <c:v>0</c:v>
                </c:pt>
                <c:pt idx="68">
                  <c:v>3</c:v>
                </c:pt>
                <c:pt idx="69">
                  <c:v>2</c:v>
                </c:pt>
                <c:pt idx="70">
                  <c:v>6</c:v>
                </c:pt>
                <c:pt idx="71">
                  <c:v>4</c:v>
                </c:pt>
                <c:pt idx="72">
                  <c:v>2</c:v>
                </c:pt>
                <c:pt idx="73">
                  <c:v>5</c:v>
                </c:pt>
                <c:pt idx="74">
                  <c:v>4</c:v>
                </c:pt>
                <c:pt idx="75">
                  <c:v>6</c:v>
                </c:pt>
                <c:pt idx="76">
                  <c:v>8</c:v>
                </c:pt>
                <c:pt idx="77">
                  <c:v>9</c:v>
                </c:pt>
                <c:pt idx="78">
                  <c:v>9</c:v>
                </c:pt>
                <c:pt idx="79">
                  <c:v>4</c:v>
                </c:pt>
                <c:pt idx="80">
                  <c:v>4</c:v>
                </c:pt>
                <c:pt idx="81">
                  <c:v>8</c:v>
                </c:pt>
                <c:pt idx="82">
                  <c:v>5</c:v>
                </c:pt>
                <c:pt idx="83">
                  <c:v>4</c:v>
                </c:pt>
                <c:pt idx="84">
                  <c:v>11</c:v>
                </c:pt>
                <c:pt idx="85">
                  <c:v>7</c:v>
                </c:pt>
                <c:pt idx="86">
                  <c:v>10</c:v>
                </c:pt>
                <c:pt idx="87">
                  <c:v>8</c:v>
                </c:pt>
                <c:pt idx="88">
                  <c:v>4</c:v>
                </c:pt>
                <c:pt idx="89">
                  <c:v>8</c:v>
                </c:pt>
                <c:pt idx="90">
                  <c:v>11</c:v>
                </c:pt>
                <c:pt idx="91">
                  <c:v>13</c:v>
                </c:pt>
                <c:pt idx="92">
                  <c:v>9</c:v>
                </c:pt>
                <c:pt idx="93">
                  <c:v>9</c:v>
                </c:pt>
                <c:pt idx="94">
                  <c:v>13</c:v>
                </c:pt>
                <c:pt idx="95">
                  <c:v>13</c:v>
                </c:pt>
                <c:pt idx="96">
                  <c:v>11</c:v>
                </c:pt>
                <c:pt idx="97">
                  <c:v>13</c:v>
                </c:pt>
                <c:pt idx="98">
                  <c:v>8</c:v>
                </c:pt>
                <c:pt idx="99">
                  <c:v>9</c:v>
                </c:pt>
                <c:pt idx="100">
                  <c:v>17</c:v>
                </c:pt>
                <c:pt idx="101">
                  <c:v>18</c:v>
                </c:pt>
                <c:pt idx="102">
                  <c:v>12</c:v>
                </c:pt>
                <c:pt idx="103">
                  <c:v>24</c:v>
                </c:pt>
                <c:pt idx="104">
                  <c:v>8</c:v>
                </c:pt>
                <c:pt idx="105">
                  <c:v>16</c:v>
                </c:pt>
                <c:pt idx="106">
                  <c:v>12</c:v>
                </c:pt>
                <c:pt idx="107">
                  <c:v>22</c:v>
                </c:pt>
                <c:pt idx="108">
                  <c:v>20</c:v>
                </c:pt>
                <c:pt idx="109">
                  <c:v>25</c:v>
                </c:pt>
                <c:pt idx="110">
                  <c:v>24</c:v>
                </c:pt>
                <c:pt idx="111">
                  <c:v>19</c:v>
                </c:pt>
                <c:pt idx="112">
                  <c:v>22</c:v>
                </c:pt>
                <c:pt idx="113">
                  <c:v>29</c:v>
                </c:pt>
                <c:pt idx="114">
                  <c:v>26</c:v>
                </c:pt>
                <c:pt idx="115">
                  <c:v>19</c:v>
                </c:pt>
                <c:pt idx="116">
                  <c:v>19</c:v>
                </c:pt>
                <c:pt idx="117">
                  <c:v>24</c:v>
                </c:pt>
                <c:pt idx="118">
                  <c:v>21</c:v>
                </c:pt>
                <c:pt idx="119">
                  <c:v>25</c:v>
                </c:pt>
                <c:pt idx="120">
                  <c:v>11</c:v>
                </c:pt>
                <c:pt idx="121">
                  <c:v>0</c:v>
                </c:pt>
                <c:pt idx="122">
                  <c:v>33</c:v>
                </c:pt>
                <c:pt idx="123">
                  <c:v>22</c:v>
                </c:pt>
                <c:pt idx="124">
                  <c:v>40</c:v>
                </c:pt>
                <c:pt idx="125">
                  <c:v>38</c:v>
                </c:pt>
                <c:pt idx="126">
                  <c:v>48</c:v>
                </c:pt>
                <c:pt idx="127">
                  <c:v>58</c:v>
                </c:pt>
                <c:pt idx="128">
                  <c:v>58</c:v>
                </c:pt>
                <c:pt idx="129">
                  <c:v>46</c:v>
                </c:pt>
                <c:pt idx="130">
                  <c:v>45</c:v>
                </c:pt>
                <c:pt idx="131">
                  <c:v>73</c:v>
                </c:pt>
                <c:pt idx="132">
                  <c:v>53</c:v>
                </c:pt>
                <c:pt idx="133">
                  <c:v>62</c:v>
                </c:pt>
                <c:pt idx="134">
                  <c:v>84</c:v>
                </c:pt>
                <c:pt idx="135">
                  <c:v>69</c:v>
                </c:pt>
                <c:pt idx="136">
                  <c:v>72</c:v>
                </c:pt>
                <c:pt idx="137">
                  <c:v>86</c:v>
                </c:pt>
                <c:pt idx="138">
                  <c:v>81</c:v>
                </c:pt>
                <c:pt idx="139">
                  <c:v>111</c:v>
                </c:pt>
                <c:pt idx="140">
                  <c:v>95</c:v>
                </c:pt>
                <c:pt idx="141">
                  <c:v>115</c:v>
                </c:pt>
                <c:pt idx="142">
                  <c:v>81</c:v>
                </c:pt>
                <c:pt idx="143">
                  <c:v>111</c:v>
                </c:pt>
                <c:pt idx="144">
                  <c:v>85</c:v>
                </c:pt>
                <c:pt idx="145">
                  <c:v>125</c:v>
                </c:pt>
                <c:pt idx="146">
                  <c:v>141</c:v>
                </c:pt>
                <c:pt idx="147">
                  <c:v>90</c:v>
                </c:pt>
                <c:pt idx="148">
                  <c:v>80</c:v>
                </c:pt>
                <c:pt idx="149">
                  <c:v>82</c:v>
                </c:pt>
                <c:pt idx="150">
                  <c:v>142</c:v>
                </c:pt>
                <c:pt idx="151">
                  <c:v>117</c:v>
                </c:pt>
                <c:pt idx="152">
                  <c:v>92</c:v>
                </c:pt>
                <c:pt idx="153">
                  <c:v>114</c:v>
                </c:pt>
                <c:pt idx="154">
                  <c:v>106</c:v>
                </c:pt>
                <c:pt idx="155">
                  <c:v>97</c:v>
                </c:pt>
                <c:pt idx="156">
                  <c:v>90</c:v>
                </c:pt>
                <c:pt idx="157">
                  <c:v>110</c:v>
                </c:pt>
                <c:pt idx="158">
                  <c:v>105</c:v>
                </c:pt>
                <c:pt idx="159">
                  <c:v>115</c:v>
                </c:pt>
                <c:pt idx="160">
                  <c:v>98</c:v>
                </c:pt>
                <c:pt idx="161">
                  <c:v>76</c:v>
                </c:pt>
                <c:pt idx="162">
                  <c:v>97</c:v>
                </c:pt>
                <c:pt idx="163">
                  <c:v>89</c:v>
                </c:pt>
                <c:pt idx="164">
                  <c:v>66</c:v>
                </c:pt>
                <c:pt idx="165">
                  <c:v>70</c:v>
                </c:pt>
                <c:pt idx="166">
                  <c:v>93</c:v>
                </c:pt>
                <c:pt idx="167">
                  <c:v>60</c:v>
                </c:pt>
                <c:pt idx="168">
                  <c:v>107</c:v>
                </c:pt>
                <c:pt idx="169">
                  <c:v>101</c:v>
                </c:pt>
                <c:pt idx="170">
                  <c:v>96</c:v>
                </c:pt>
                <c:pt idx="171">
                  <c:v>57</c:v>
                </c:pt>
                <c:pt idx="172">
                  <c:v>76</c:v>
                </c:pt>
                <c:pt idx="173">
                  <c:v>76</c:v>
                </c:pt>
                <c:pt idx="174">
                  <c:v>70</c:v>
                </c:pt>
                <c:pt idx="175">
                  <c:v>46</c:v>
                </c:pt>
                <c:pt idx="176">
                  <c:v>34</c:v>
                </c:pt>
                <c:pt idx="177">
                  <c:v>65</c:v>
                </c:pt>
                <c:pt idx="178">
                  <c:v>62</c:v>
                </c:pt>
                <c:pt idx="179">
                  <c:v>111</c:v>
                </c:pt>
                <c:pt idx="180">
                  <c:v>45</c:v>
                </c:pt>
                <c:pt idx="181">
                  <c:v>59</c:v>
                </c:pt>
                <c:pt idx="182">
                  <c:v>60</c:v>
                </c:pt>
                <c:pt idx="183">
                  <c:v>64</c:v>
                </c:pt>
                <c:pt idx="184">
                  <c:v>49</c:v>
                </c:pt>
                <c:pt idx="185">
                  <c:v>40</c:v>
                </c:pt>
                <c:pt idx="186">
                  <c:v>68</c:v>
                </c:pt>
                <c:pt idx="187">
                  <c:v>57</c:v>
                </c:pt>
                <c:pt idx="188">
                  <c:v>43</c:v>
                </c:pt>
                <c:pt idx="189">
                  <c:v>53</c:v>
                </c:pt>
                <c:pt idx="190">
                  <c:v>46</c:v>
                </c:pt>
                <c:pt idx="191">
                  <c:v>46</c:v>
                </c:pt>
                <c:pt idx="192">
                  <c:v>51</c:v>
                </c:pt>
                <c:pt idx="193">
                  <c:v>37</c:v>
                </c:pt>
                <c:pt idx="194">
                  <c:v>37</c:v>
                </c:pt>
                <c:pt idx="195">
                  <c:v>32</c:v>
                </c:pt>
                <c:pt idx="196">
                  <c:v>35</c:v>
                </c:pt>
                <c:pt idx="197">
                  <c:v>38</c:v>
                </c:pt>
                <c:pt idx="198">
                  <c:v>40</c:v>
                </c:pt>
                <c:pt idx="199">
                  <c:v>33</c:v>
                </c:pt>
                <c:pt idx="200">
                  <c:v>41</c:v>
                </c:pt>
                <c:pt idx="201">
                  <c:v>46</c:v>
                </c:pt>
                <c:pt idx="202">
                  <c:v>43</c:v>
                </c:pt>
                <c:pt idx="203">
                  <c:v>39</c:v>
                </c:pt>
                <c:pt idx="204">
                  <c:v>33</c:v>
                </c:pt>
                <c:pt idx="205">
                  <c:v>31</c:v>
                </c:pt>
                <c:pt idx="206">
                  <c:v>13</c:v>
                </c:pt>
                <c:pt idx="207">
                  <c:v>45</c:v>
                </c:pt>
                <c:pt idx="208">
                  <c:v>11</c:v>
                </c:pt>
                <c:pt idx="209">
                  <c:v>42</c:v>
                </c:pt>
                <c:pt idx="210">
                  <c:v>30</c:v>
                </c:pt>
                <c:pt idx="211">
                  <c:v>19</c:v>
                </c:pt>
                <c:pt idx="212">
                  <c:v>24</c:v>
                </c:pt>
                <c:pt idx="213">
                  <c:v>19</c:v>
                </c:pt>
                <c:pt idx="214">
                  <c:v>25</c:v>
                </c:pt>
                <c:pt idx="215">
                  <c:v>40</c:v>
                </c:pt>
                <c:pt idx="216">
                  <c:v>30</c:v>
                </c:pt>
                <c:pt idx="217">
                  <c:v>33</c:v>
                </c:pt>
                <c:pt idx="218">
                  <c:v>27</c:v>
                </c:pt>
                <c:pt idx="219">
                  <c:v>36</c:v>
                </c:pt>
                <c:pt idx="220">
                  <c:v>21</c:v>
                </c:pt>
                <c:pt idx="221">
                  <c:v>26</c:v>
                </c:pt>
                <c:pt idx="222">
                  <c:v>31</c:v>
                </c:pt>
                <c:pt idx="223">
                  <c:v>26</c:v>
                </c:pt>
                <c:pt idx="224">
                  <c:v>25</c:v>
                </c:pt>
                <c:pt idx="225">
                  <c:v>40</c:v>
                </c:pt>
                <c:pt idx="226">
                  <c:v>25</c:v>
                </c:pt>
                <c:pt idx="227">
                  <c:v>20</c:v>
                </c:pt>
                <c:pt idx="228">
                  <c:v>23</c:v>
                </c:pt>
                <c:pt idx="229">
                  <c:v>23</c:v>
                </c:pt>
                <c:pt idx="230">
                  <c:v>36</c:v>
                </c:pt>
                <c:pt idx="231">
                  <c:v>28</c:v>
                </c:pt>
                <c:pt idx="232">
                  <c:v>25</c:v>
                </c:pt>
                <c:pt idx="233">
                  <c:v>33</c:v>
                </c:pt>
                <c:pt idx="234">
                  <c:v>24</c:v>
                </c:pt>
                <c:pt idx="235">
                  <c:v>26</c:v>
                </c:pt>
                <c:pt idx="236">
                  <c:v>27</c:v>
                </c:pt>
                <c:pt idx="237">
                  <c:v>65</c:v>
                </c:pt>
                <c:pt idx="238">
                  <c:v>18</c:v>
                </c:pt>
                <c:pt idx="239">
                  <c:v>19</c:v>
                </c:pt>
                <c:pt idx="240">
                  <c:v>18</c:v>
                </c:pt>
                <c:pt idx="241">
                  <c:v>1</c:v>
                </c:pt>
                <c:pt idx="242">
                  <c:v>27</c:v>
                </c:pt>
                <c:pt idx="243">
                  <c:v>33</c:v>
                </c:pt>
                <c:pt idx="244">
                  <c:v>39</c:v>
                </c:pt>
                <c:pt idx="245">
                  <c:v>33</c:v>
                </c:pt>
                <c:pt idx="246">
                  <c:v>34</c:v>
                </c:pt>
                <c:pt idx="247">
                  <c:v>39</c:v>
                </c:pt>
                <c:pt idx="248">
                  <c:v>24</c:v>
                </c:pt>
                <c:pt idx="249">
                  <c:v>39</c:v>
                </c:pt>
                <c:pt idx="250">
                  <c:v>31</c:v>
                </c:pt>
                <c:pt idx="251">
                  <c:v>28</c:v>
                </c:pt>
                <c:pt idx="252">
                  <c:v>32</c:v>
                </c:pt>
                <c:pt idx="253">
                  <c:v>26</c:v>
                </c:pt>
                <c:pt idx="254">
                  <c:v>40</c:v>
                </c:pt>
                <c:pt idx="255">
                  <c:v>23</c:v>
                </c:pt>
                <c:pt idx="256">
                  <c:v>19</c:v>
                </c:pt>
                <c:pt idx="257">
                  <c:v>20</c:v>
                </c:pt>
                <c:pt idx="258">
                  <c:v>31</c:v>
                </c:pt>
                <c:pt idx="259">
                  <c:v>22</c:v>
                </c:pt>
                <c:pt idx="260">
                  <c:v>54</c:v>
                </c:pt>
                <c:pt idx="261">
                  <c:v>3</c:v>
                </c:pt>
                <c:pt idx="262">
                  <c:v>42</c:v>
                </c:pt>
                <c:pt idx="263">
                  <c:v>34</c:v>
                </c:pt>
                <c:pt idx="264">
                  <c:v>31</c:v>
                </c:pt>
                <c:pt idx="265">
                  <c:v>29</c:v>
                </c:pt>
                <c:pt idx="266">
                  <c:v>61</c:v>
                </c:pt>
                <c:pt idx="267">
                  <c:v>18</c:v>
                </c:pt>
                <c:pt idx="268">
                  <c:v>5</c:v>
                </c:pt>
                <c:pt idx="269">
                  <c:v>31</c:v>
                </c:pt>
                <c:pt idx="270">
                  <c:v>34</c:v>
                </c:pt>
                <c:pt idx="271">
                  <c:v>30</c:v>
                </c:pt>
                <c:pt idx="272">
                  <c:v>34</c:v>
                </c:pt>
                <c:pt idx="273">
                  <c:v>22</c:v>
                </c:pt>
                <c:pt idx="274">
                  <c:v>25</c:v>
                </c:pt>
                <c:pt idx="275">
                  <c:v>40</c:v>
                </c:pt>
                <c:pt idx="276">
                  <c:v>23</c:v>
                </c:pt>
                <c:pt idx="277">
                  <c:v>26</c:v>
                </c:pt>
                <c:pt idx="278">
                  <c:v>22</c:v>
                </c:pt>
                <c:pt idx="279">
                  <c:v>22</c:v>
                </c:pt>
                <c:pt idx="280">
                  <c:v>29</c:v>
                </c:pt>
                <c:pt idx="281">
                  <c:v>72</c:v>
                </c:pt>
                <c:pt idx="282">
                  <c:v>4</c:v>
                </c:pt>
                <c:pt idx="283">
                  <c:v>25</c:v>
                </c:pt>
                <c:pt idx="284">
                  <c:v>29</c:v>
                </c:pt>
                <c:pt idx="285">
                  <c:v>36</c:v>
                </c:pt>
                <c:pt idx="286">
                  <c:v>89</c:v>
                </c:pt>
                <c:pt idx="287">
                  <c:v>5</c:v>
                </c:pt>
                <c:pt idx="288">
                  <c:v>78</c:v>
                </c:pt>
                <c:pt idx="289">
                  <c:v>4</c:v>
                </c:pt>
                <c:pt idx="290">
                  <c:v>39</c:v>
                </c:pt>
                <c:pt idx="291">
                  <c:v>56</c:v>
                </c:pt>
                <c:pt idx="292">
                  <c:v>43</c:v>
                </c:pt>
                <c:pt idx="293">
                  <c:v>47</c:v>
                </c:pt>
                <c:pt idx="294">
                  <c:v>37</c:v>
                </c:pt>
                <c:pt idx="295">
                  <c:v>37</c:v>
                </c:pt>
                <c:pt idx="296">
                  <c:v>85</c:v>
                </c:pt>
                <c:pt idx="297">
                  <c:v>50</c:v>
                </c:pt>
                <c:pt idx="298">
                  <c:v>52</c:v>
                </c:pt>
                <c:pt idx="299">
                  <c:v>151</c:v>
                </c:pt>
                <c:pt idx="300">
                  <c:v>6</c:v>
                </c:pt>
                <c:pt idx="301">
                  <c:v>80</c:v>
                </c:pt>
                <c:pt idx="302">
                  <c:v>111</c:v>
                </c:pt>
                <c:pt idx="303">
                  <c:v>2</c:v>
                </c:pt>
                <c:pt idx="304">
                  <c:v>65</c:v>
                </c:pt>
                <c:pt idx="305">
                  <c:v>85</c:v>
                </c:pt>
                <c:pt idx="306">
                  <c:v>72</c:v>
                </c:pt>
                <c:pt idx="307">
                  <c:v>83</c:v>
                </c:pt>
                <c:pt idx="308">
                  <c:v>101</c:v>
                </c:pt>
                <c:pt idx="309">
                  <c:v>184</c:v>
                </c:pt>
                <c:pt idx="310">
                  <c:v>65</c:v>
                </c:pt>
                <c:pt idx="311">
                  <c:v>14</c:v>
                </c:pt>
                <c:pt idx="312">
                  <c:v>168</c:v>
                </c:pt>
                <c:pt idx="313">
                  <c:v>11</c:v>
                </c:pt>
                <c:pt idx="314">
                  <c:v>93</c:v>
                </c:pt>
                <c:pt idx="315">
                  <c:v>126</c:v>
                </c:pt>
                <c:pt idx="316">
                  <c:v>190</c:v>
                </c:pt>
                <c:pt idx="317">
                  <c:v>5</c:v>
                </c:pt>
                <c:pt idx="318">
                  <c:v>104</c:v>
                </c:pt>
                <c:pt idx="319">
                  <c:v>115</c:v>
                </c:pt>
                <c:pt idx="320">
                  <c:v>118</c:v>
                </c:pt>
                <c:pt idx="321">
                  <c:v>117</c:v>
                </c:pt>
                <c:pt idx="322">
                  <c:v>237</c:v>
                </c:pt>
                <c:pt idx="323">
                  <c:v>65</c:v>
                </c:pt>
                <c:pt idx="324">
                  <c:v>4</c:v>
                </c:pt>
                <c:pt idx="325">
                  <c:v>92</c:v>
                </c:pt>
                <c:pt idx="326">
                  <c:v>88</c:v>
                </c:pt>
                <c:pt idx="327">
                  <c:v>104</c:v>
                </c:pt>
                <c:pt idx="328">
                  <c:v>93</c:v>
                </c:pt>
                <c:pt idx="329">
                  <c:v>199</c:v>
                </c:pt>
                <c:pt idx="330">
                  <c:v>44</c:v>
                </c:pt>
                <c:pt idx="331">
                  <c:v>13</c:v>
                </c:pt>
                <c:pt idx="332">
                  <c:v>74</c:v>
                </c:pt>
                <c:pt idx="333">
                  <c:v>62</c:v>
                </c:pt>
                <c:pt idx="334">
                  <c:v>69</c:v>
                </c:pt>
                <c:pt idx="335">
                  <c:v>55</c:v>
                </c:pt>
                <c:pt idx="336">
                  <c:v>59</c:v>
                </c:pt>
                <c:pt idx="337">
                  <c:v>60</c:v>
                </c:pt>
                <c:pt idx="338">
                  <c:v>63</c:v>
                </c:pt>
                <c:pt idx="339">
                  <c:v>47</c:v>
                </c:pt>
                <c:pt idx="340">
                  <c:v>59</c:v>
                </c:pt>
                <c:pt idx="341">
                  <c:v>45</c:v>
                </c:pt>
                <c:pt idx="342">
                  <c:v>48</c:v>
                </c:pt>
                <c:pt idx="343">
                  <c:v>78</c:v>
                </c:pt>
                <c:pt idx="344">
                  <c:v>23</c:v>
                </c:pt>
                <c:pt idx="345">
                  <c:v>4</c:v>
                </c:pt>
                <c:pt idx="346">
                  <c:v>30</c:v>
                </c:pt>
                <c:pt idx="347">
                  <c:v>36</c:v>
                </c:pt>
                <c:pt idx="348">
                  <c:v>41</c:v>
                </c:pt>
                <c:pt idx="349">
                  <c:v>51</c:v>
                </c:pt>
                <c:pt idx="350">
                  <c:v>24</c:v>
                </c:pt>
                <c:pt idx="351">
                  <c:v>37</c:v>
                </c:pt>
                <c:pt idx="352">
                  <c:v>42</c:v>
                </c:pt>
                <c:pt idx="353">
                  <c:v>28</c:v>
                </c:pt>
                <c:pt idx="354">
                  <c:v>32</c:v>
                </c:pt>
                <c:pt idx="355">
                  <c:v>31</c:v>
                </c:pt>
                <c:pt idx="356">
                  <c:v>24</c:v>
                </c:pt>
                <c:pt idx="357">
                  <c:v>33</c:v>
                </c:pt>
                <c:pt idx="358">
                  <c:v>37</c:v>
                </c:pt>
                <c:pt idx="359">
                  <c:v>22</c:v>
                </c:pt>
                <c:pt idx="360">
                  <c:v>19</c:v>
                </c:pt>
                <c:pt idx="361">
                  <c:v>16</c:v>
                </c:pt>
                <c:pt idx="362">
                  <c:v>14</c:v>
                </c:pt>
                <c:pt idx="363">
                  <c:v>22</c:v>
                </c:pt>
                <c:pt idx="364">
                  <c:v>29</c:v>
                </c:pt>
                <c:pt idx="365">
                  <c:v>11</c:v>
                </c:pt>
                <c:pt idx="366">
                  <c:v>19</c:v>
                </c:pt>
                <c:pt idx="367">
                  <c:v>7</c:v>
                </c:pt>
                <c:pt idx="368">
                  <c:v>15</c:v>
                </c:pt>
                <c:pt idx="369">
                  <c:v>16</c:v>
                </c:pt>
                <c:pt idx="370">
                  <c:v>10</c:v>
                </c:pt>
                <c:pt idx="371">
                  <c:v>16</c:v>
                </c:pt>
                <c:pt idx="372">
                  <c:v>19</c:v>
                </c:pt>
                <c:pt idx="373">
                  <c:v>20</c:v>
                </c:pt>
                <c:pt idx="374">
                  <c:v>19</c:v>
                </c:pt>
                <c:pt idx="375">
                  <c:v>20</c:v>
                </c:pt>
                <c:pt idx="376">
                  <c:v>12</c:v>
                </c:pt>
                <c:pt idx="377">
                  <c:v>64</c:v>
                </c:pt>
                <c:pt idx="378">
                  <c:v>15</c:v>
                </c:pt>
                <c:pt idx="379">
                  <c:v>11</c:v>
                </c:pt>
                <c:pt idx="380">
                  <c:v>14</c:v>
                </c:pt>
                <c:pt idx="381">
                  <c:v>11</c:v>
                </c:pt>
                <c:pt idx="382">
                  <c:v>49</c:v>
                </c:pt>
                <c:pt idx="383">
                  <c:v>16</c:v>
                </c:pt>
                <c:pt idx="384">
                  <c:v>21</c:v>
                </c:pt>
                <c:pt idx="385">
                  <c:v>12</c:v>
                </c:pt>
                <c:pt idx="386">
                  <c:v>9</c:v>
                </c:pt>
                <c:pt idx="387">
                  <c:v>8</c:v>
                </c:pt>
                <c:pt idx="388">
                  <c:v>10</c:v>
                </c:pt>
                <c:pt idx="389">
                  <c:v>9</c:v>
                </c:pt>
                <c:pt idx="390">
                  <c:v>26</c:v>
                </c:pt>
                <c:pt idx="391">
                  <c:v>19</c:v>
                </c:pt>
                <c:pt idx="392">
                  <c:v>17</c:v>
                </c:pt>
                <c:pt idx="393">
                  <c:v>11</c:v>
                </c:pt>
                <c:pt idx="394">
                  <c:v>25</c:v>
                </c:pt>
                <c:pt idx="395">
                  <c:v>25</c:v>
                </c:pt>
                <c:pt idx="396">
                  <c:v>22</c:v>
                </c:pt>
                <c:pt idx="397">
                  <c:v>39</c:v>
                </c:pt>
                <c:pt idx="398">
                  <c:v>23</c:v>
                </c:pt>
                <c:pt idx="399">
                  <c:v>59</c:v>
                </c:pt>
                <c:pt idx="400">
                  <c:v>18</c:v>
                </c:pt>
                <c:pt idx="401">
                  <c:v>38</c:v>
                </c:pt>
                <c:pt idx="402">
                  <c:v>1</c:v>
                </c:pt>
                <c:pt idx="403">
                  <c:v>30</c:v>
                </c:pt>
                <c:pt idx="404">
                  <c:v>36</c:v>
                </c:pt>
                <c:pt idx="405">
                  <c:v>48</c:v>
                </c:pt>
                <c:pt idx="406">
                  <c:v>35</c:v>
                </c:pt>
                <c:pt idx="407">
                  <c:v>41</c:v>
                </c:pt>
                <c:pt idx="408">
                  <c:v>38</c:v>
                </c:pt>
                <c:pt idx="409">
                  <c:v>52</c:v>
                </c:pt>
                <c:pt idx="410">
                  <c:v>33</c:v>
                </c:pt>
                <c:pt idx="411">
                  <c:v>42</c:v>
                </c:pt>
                <c:pt idx="412">
                  <c:v>81</c:v>
                </c:pt>
                <c:pt idx="413">
                  <c:v>91</c:v>
                </c:pt>
                <c:pt idx="414">
                  <c:v>78</c:v>
                </c:pt>
                <c:pt idx="415">
                  <c:v>31</c:v>
                </c:pt>
                <c:pt idx="416">
                  <c:v>64</c:v>
                </c:pt>
                <c:pt idx="417">
                  <c:v>97</c:v>
                </c:pt>
                <c:pt idx="418">
                  <c:v>70</c:v>
                </c:pt>
                <c:pt idx="419">
                  <c:v>62</c:v>
                </c:pt>
                <c:pt idx="420">
                  <c:v>73</c:v>
                </c:pt>
                <c:pt idx="421">
                  <c:v>68</c:v>
                </c:pt>
                <c:pt idx="422">
                  <c:v>67</c:v>
                </c:pt>
                <c:pt idx="423">
                  <c:v>84</c:v>
                </c:pt>
                <c:pt idx="424">
                  <c:v>88</c:v>
                </c:pt>
                <c:pt idx="425">
                  <c:v>75</c:v>
                </c:pt>
                <c:pt idx="426">
                  <c:v>70</c:v>
                </c:pt>
                <c:pt idx="427">
                  <c:v>119</c:v>
                </c:pt>
                <c:pt idx="428">
                  <c:v>101</c:v>
                </c:pt>
                <c:pt idx="429">
                  <c:v>90</c:v>
                </c:pt>
                <c:pt idx="430">
                  <c:v>109</c:v>
                </c:pt>
                <c:pt idx="431">
                  <c:v>83</c:v>
                </c:pt>
                <c:pt idx="432">
                  <c:v>109</c:v>
                </c:pt>
                <c:pt idx="433">
                  <c:v>131</c:v>
                </c:pt>
                <c:pt idx="434">
                  <c:v>112</c:v>
                </c:pt>
                <c:pt idx="435">
                  <c:v>101</c:v>
                </c:pt>
                <c:pt idx="436">
                  <c:v>94</c:v>
                </c:pt>
                <c:pt idx="437">
                  <c:v>108</c:v>
                </c:pt>
                <c:pt idx="438">
                  <c:v>115</c:v>
                </c:pt>
                <c:pt idx="439">
                  <c:v>103</c:v>
                </c:pt>
                <c:pt idx="440">
                  <c:v>113</c:v>
                </c:pt>
                <c:pt idx="441">
                  <c:v>102</c:v>
                </c:pt>
                <c:pt idx="442">
                  <c:v>137</c:v>
                </c:pt>
                <c:pt idx="443">
                  <c:v>105</c:v>
                </c:pt>
                <c:pt idx="444">
                  <c:v>113</c:v>
                </c:pt>
                <c:pt idx="445">
                  <c:v>116</c:v>
                </c:pt>
                <c:pt idx="446">
                  <c:v>122</c:v>
                </c:pt>
                <c:pt idx="447">
                  <c:v>83</c:v>
                </c:pt>
                <c:pt idx="448">
                  <c:v>139</c:v>
                </c:pt>
                <c:pt idx="449">
                  <c:v>147</c:v>
                </c:pt>
                <c:pt idx="450">
                  <c:v>114</c:v>
                </c:pt>
                <c:pt idx="451">
                  <c:v>131</c:v>
                </c:pt>
                <c:pt idx="452">
                  <c:v>123</c:v>
                </c:pt>
                <c:pt idx="453">
                  <c:v>129</c:v>
                </c:pt>
                <c:pt idx="454">
                  <c:v>168</c:v>
                </c:pt>
                <c:pt idx="455">
                  <c:v>129</c:v>
                </c:pt>
                <c:pt idx="456">
                  <c:v>135</c:v>
                </c:pt>
                <c:pt idx="457">
                  <c:v>165</c:v>
                </c:pt>
                <c:pt idx="458">
                  <c:v>125</c:v>
                </c:pt>
                <c:pt idx="459">
                  <c:v>112</c:v>
                </c:pt>
                <c:pt idx="460">
                  <c:v>139</c:v>
                </c:pt>
                <c:pt idx="461">
                  <c:v>141</c:v>
                </c:pt>
                <c:pt idx="462">
                  <c:v>136</c:v>
                </c:pt>
                <c:pt idx="463">
                  <c:v>140</c:v>
                </c:pt>
                <c:pt idx="464">
                  <c:v>153</c:v>
                </c:pt>
                <c:pt idx="465">
                  <c:v>193</c:v>
                </c:pt>
                <c:pt idx="466">
                  <c:v>178</c:v>
                </c:pt>
                <c:pt idx="467">
                  <c:v>179</c:v>
                </c:pt>
                <c:pt idx="468">
                  <c:v>140</c:v>
                </c:pt>
                <c:pt idx="469">
                  <c:v>172</c:v>
                </c:pt>
                <c:pt idx="470">
                  <c:v>150</c:v>
                </c:pt>
                <c:pt idx="471">
                  <c:v>141</c:v>
                </c:pt>
                <c:pt idx="472">
                  <c:v>200</c:v>
                </c:pt>
                <c:pt idx="473">
                  <c:v>165</c:v>
                </c:pt>
                <c:pt idx="474">
                  <c:v>157</c:v>
                </c:pt>
                <c:pt idx="475">
                  <c:v>156</c:v>
                </c:pt>
                <c:pt idx="476">
                  <c:v>198</c:v>
                </c:pt>
                <c:pt idx="477">
                  <c:v>207</c:v>
                </c:pt>
                <c:pt idx="478">
                  <c:v>230</c:v>
                </c:pt>
                <c:pt idx="479">
                  <c:v>154</c:v>
                </c:pt>
                <c:pt idx="480">
                  <c:v>194</c:v>
                </c:pt>
                <c:pt idx="481">
                  <c:v>122</c:v>
                </c:pt>
                <c:pt idx="482">
                  <c:v>159</c:v>
                </c:pt>
                <c:pt idx="483">
                  <c:v>125</c:v>
                </c:pt>
                <c:pt idx="484">
                  <c:v>148</c:v>
                </c:pt>
                <c:pt idx="485">
                  <c:v>139</c:v>
                </c:pt>
                <c:pt idx="486">
                  <c:v>161</c:v>
                </c:pt>
                <c:pt idx="487">
                  <c:v>99</c:v>
                </c:pt>
                <c:pt idx="488">
                  <c:v>133</c:v>
                </c:pt>
                <c:pt idx="489">
                  <c:v>121</c:v>
                </c:pt>
                <c:pt idx="490">
                  <c:v>108</c:v>
                </c:pt>
                <c:pt idx="491">
                  <c:v>125</c:v>
                </c:pt>
                <c:pt idx="492">
                  <c:v>138</c:v>
                </c:pt>
                <c:pt idx="493">
                  <c:v>122</c:v>
                </c:pt>
                <c:pt idx="494">
                  <c:v>95</c:v>
                </c:pt>
                <c:pt idx="495">
                  <c:v>109</c:v>
                </c:pt>
                <c:pt idx="496">
                  <c:v>112</c:v>
                </c:pt>
                <c:pt idx="497">
                  <c:v>95</c:v>
                </c:pt>
                <c:pt idx="498">
                  <c:v>118</c:v>
                </c:pt>
                <c:pt idx="499">
                  <c:v>139</c:v>
                </c:pt>
                <c:pt idx="500">
                  <c:v>97</c:v>
                </c:pt>
                <c:pt idx="501">
                  <c:v>63</c:v>
                </c:pt>
                <c:pt idx="502">
                  <c:v>64</c:v>
                </c:pt>
                <c:pt idx="503">
                  <c:v>62</c:v>
                </c:pt>
                <c:pt idx="504">
                  <c:v>55</c:v>
                </c:pt>
                <c:pt idx="505">
                  <c:v>71</c:v>
                </c:pt>
                <c:pt idx="506">
                  <c:v>66</c:v>
                </c:pt>
                <c:pt idx="507">
                  <c:v>52</c:v>
                </c:pt>
                <c:pt idx="508">
                  <c:v>52</c:v>
                </c:pt>
                <c:pt idx="509">
                  <c:v>57</c:v>
                </c:pt>
                <c:pt idx="510">
                  <c:v>50</c:v>
                </c:pt>
                <c:pt idx="511">
                  <c:v>41</c:v>
                </c:pt>
                <c:pt idx="512">
                  <c:v>55</c:v>
                </c:pt>
                <c:pt idx="513">
                  <c:v>62</c:v>
                </c:pt>
                <c:pt idx="514">
                  <c:v>57</c:v>
                </c:pt>
                <c:pt idx="515">
                  <c:v>42</c:v>
                </c:pt>
                <c:pt idx="516">
                  <c:v>31</c:v>
                </c:pt>
                <c:pt idx="517">
                  <c:v>32</c:v>
                </c:pt>
                <c:pt idx="518">
                  <c:v>40</c:v>
                </c:pt>
                <c:pt idx="519">
                  <c:v>28</c:v>
                </c:pt>
                <c:pt idx="520">
                  <c:v>37</c:v>
                </c:pt>
                <c:pt idx="521">
                  <c:v>30</c:v>
                </c:pt>
                <c:pt idx="522">
                  <c:v>15</c:v>
                </c:pt>
                <c:pt idx="523">
                  <c:v>26</c:v>
                </c:pt>
                <c:pt idx="524">
                  <c:v>24</c:v>
                </c:pt>
                <c:pt idx="525">
                  <c:v>19</c:v>
                </c:pt>
                <c:pt idx="526">
                  <c:v>20</c:v>
                </c:pt>
                <c:pt idx="527">
                  <c:v>17</c:v>
                </c:pt>
                <c:pt idx="528">
                  <c:v>25</c:v>
                </c:pt>
                <c:pt idx="529">
                  <c:v>25</c:v>
                </c:pt>
                <c:pt idx="530">
                  <c:v>18</c:v>
                </c:pt>
                <c:pt idx="531">
                  <c:v>11</c:v>
                </c:pt>
                <c:pt idx="532">
                  <c:v>10</c:v>
                </c:pt>
                <c:pt idx="533">
                  <c:v>16</c:v>
                </c:pt>
                <c:pt idx="534">
                  <c:v>15</c:v>
                </c:pt>
                <c:pt idx="535">
                  <c:v>15</c:v>
                </c:pt>
                <c:pt idx="536">
                  <c:v>16</c:v>
                </c:pt>
                <c:pt idx="537">
                  <c:v>6</c:v>
                </c:pt>
                <c:pt idx="538">
                  <c:v>15</c:v>
                </c:pt>
                <c:pt idx="539">
                  <c:v>11</c:v>
                </c:pt>
                <c:pt idx="540">
                  <c:v>14</c:v>
                </c:pt>
                <c:pt idx="541">
                  <c:v>10</c:v>
                </c:pt>
                <c:pt idx="542">
                  <c:v>12</c:v>
                </c:pt>
                <c:pt idx="543">
                  <c:v>10</c:v>
                </c:pt>
                <c:pt idx="544">
                  <c:v>14</c:v>
                </c:pt>
                <c:pt idx="545">
                  <c:v>13</c:v>
                </c:pt>
                <c:pt idx="546">
                  <c:v>5</c:v>
                </c:pt>
                <c:pt idx="547">
                  <c:v>11</c:v>
                </c:pt>
                <c:pt idx="548">
                  <c:v>7</c:v>
                </c:pt>
                <c:pt idx="549">
                  <c:v>13</c:v>
                </c:pt>
                <c:pt idx="550">
                  <c:v>2</c:v>
                </c:pt>
                <c:pt idx="551">
                  <c:v>15</c:v>
                </c:pt>
                <c:pt idx="552">
                  <c:v>4</c:v>
                </c:pt>
                <c:pt idx="553">
                  <c:v>3</c:v>
                </c:pt>
                <c:pt idx="554">
                  <c:v>7</c:v>
                </c:pt>
                <c:pt idx="555">
                  <c:v>5</c:v>
                </c:pt>
                <c:pt idx="556">
                  <c:v>8</c:v>
                </c:pt>
                <c:pt idx="557">
                  <c:v>3</c:v>
                </c:pt>
                <c:pt idx="558">
                  <c:v>2</c:v>
                </c:pt>
                <c:pt idx="559">
                  <c:v>2</c:v>
                </c:pt>
                <c:pt idx="560">
                  <c:v>7</c:v>
                </c:pt>
                <c:pt idx="561">
                  <c:v>5</c:v>
                </c:pt>
                <c:pt idx="562">
                  <c:v>7</c:v>
                </c:pt>
                <c:pt idx="563">
                  <c:v>3</c:v>
                </c:pt>
                <c:pt idx="564">
                  <c:v>5</c:v>
                </c:pt>
                <c:pt idx="565">
                  <c:v>2</c:v>
                </c:pt>
                <c:pt idx="566">
                  <c:v>1</c:v>
                </c:pt>
                <c:pt idx="567">
                  <c:v>2</c:v>
                </c:pt>
                <c:pt idx="568">
                  <c:v>1</c:v>
                </c:pt>
                <c:pt idx="569">
                  <c:v>2</c:v>
                </c:pt>
                <c:pt idx="570">
                  <c:v>4</c:v>
                </c:pt>
                <c:pt idx="571">
                  <c:v>6</c:v>
                </c:pt>
                <c:pt idx="572">
                  <c:v>3</c:v>
                </c:pt>
                <c:pt idx="573">
                  <c:v>4</c:v>
                </c:pt>
                <c:pt idx="574">
                  <c:v>2</c:v>
                </c:pt>
                <c:pt idx="575">
                  <c:v>5</c:v>
                </c:pt>
                <c:pt idx="576">
                  <c:v>1</c:v>
                </c:pt>
                <c:pt idx="577">
                  <c:v>1</c:v>
                </c:pt>
                <c:pt idx="578">
                  <c:v>2</c:v>
                </c:pt>
                <c:pt idx="579">
                  <c:v>2</c:v>
                </c:pt>
                <c:pt idx="580">
                  <c:v>4</c:v>
                </c:pt>
                <c:pt idx="581">
                  <c:v>4</c:v>
                </c:pt>
                <c:pt idx="582">
                  <c:v>1</c:v>
                </c:pt>
                <c:pt idx="583">
                  <c:v>4</c:v>
                </c:pt>
                <c:pt idx="584">
                  <c:v>1</c:v>
                </c:pt>
                <c:pt idx="585">
                  <c:v>4</c:v>
                </c:pt>
                <c:pt idx="586">
                  <c:v>2</c:v>
                </c:pt>
                <c:pt idx="587">
                  <c:v>3</c:v>
                </c:pt>
                <c:pt idx="588">
                  <c:v>2</c:v>
                </c:pt>
                <c:pt idx="589">
                  <c:v>4</c:v>
                </c:pt>
                <c:pt idx="590">
                  <c:v>1</c:v>
                </c:pt>
                <c:pt idx="591">
                  <c:v>2</c:v>
                </c:pt>
                <c:pt idx="592">
                  <c:v>4</c:v>
                </c:pt>
                <c:pt idx="593">
                  <c:v>3</c:v>
                </c:pt>
                <c:pt idx="594">
                  <c:v>1</c:v>
                </c:pt>
                <c:pt idx="595">
                  <c:v>2</c:v>
                </c:pt>
                <c:pt idx="596">
                  <c:v>2</c:v>
                </c:pt>
                <c:pt idx="597">
                  <c:v>3</c:v>
                </c:pt>
                <c:pt idx="598">
                  <c:v>1</c:v>
                </c:pt>
                <c:pt idx="599">
                  <c:v>4</c:v>
                </c:pt>
                <c:pt idx="600">
                  <c:v>0</c:v>
                </c:pt>
                <c:pt idx="601">
                  <c:v>2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4</c:v>
                </c:pt>
                <c:pt idx="607">
                  <c:v>3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1</c:v>
                </c:pt>
                <c:pt idx="612">
                  <c:v>3</c:v>
                </c:pt>
                <c:pt idx="613">
                  <c:v>3</c:v>
                </c:pt>
                <c:pt idx="614">
                  <c:v>1</c:v>
                </c:pt>
                <c:pt idx="615">
                  <c:v>2</c:v>
                </c:pt>
                <c:pt idx="616">
                  <c:v>4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3</c:v>
                </c:pt>
                <c:pt idx="621">
                  <c:v>4</c:v>
                </c:pt>
                <c:pt idx="622">
                  <c:v>5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4-448E-A3D0-5DE68E6E8FC1}"/>
            </c:ext>
          </c:extLst>
        </c:ser>
        <c:ser>
          <c:idx val="1"/>
          <c:order val="1"/>
          <c:tx>
            <c:strRef>
              <c:f>'mortalidad colombia_bta'!$R$1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'mortalidad colombia_bta'!$P$2:$P$628</c:f>
              <c:numCache>
                <c:formatCode>m/d/yyyy</c:formatCode>
                <c:ptCount val="62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  <c:pt idx="396">
                  <c:v>44292</c:v>
                </c:pt>
                <c:pt idx="397">
                  <c:v>44293</c:v>
                </c:pt>
                <c:pt idx="398">
                  <c:v>44294</c:v>
                </c:pt>
                <c:pt idx="399">
                  <c:v>44295</c:v>
                </c:pt>
                <c:pt idx="400">
                  <c:v>44296</c:v>
                </c:pt>
                <c:pt idx="401">
                  <c:v>44297</c:v>
                </c:pt>
                <c:pt idx="402">
                  <c:v>44298</c:v>
                </c:pt>
                <c:pt idx="403">
                  <c:v>44299</c:v>
                </c:pt>
                <c:pt idx="404">
                  <c:v>44300</c:v>
                </c:pt>
                <c:pt idx="405">
                  <c:v>44301</c:v>
                </c:pt>
                <c:pt idx="406">
                  <c:v>44302</c:v>
                </c:pt>
                <c:pt idx="407">
                  <c:v>44303</c:v>
                </c:pt>
                <c:pt idx="408">
                  <c:v>44304</c:v>
                </c:pt>
                <c:pt idx="409">
                  <c:v>44305</c:v>
                </c:pt>
                <c:pt idx="410">
                  <c:v>44306</c:v>
                </c:pt>
                <c:pt idx="411">
                  <c:v>44307</c:v>
                </c:pt>
                <c:pt idx="412">
                  <c:v>44308</c:v>
                </c:pt>
                <c:pt idx="413">
                  <c:v>44309</c:v>
                </c:pt>
                <c:pt idx="414">
                  <c:v>44310</c:v>
                </c:pt>
                <c:pt idx="415">
                  <c:v>44311</c:v>
                </c:pt>
                <c:pt idx="416">
                  <c:v>44312</c:v>
                </c:pt>
                <c:pt idx="417">
                  <c:v>44313</c:v>
                </c:pt>
                <c:pt idx="418">
                  <c:v>44314</c:v>
                </c:pt>
                <c:pt idx="419">
                  <c:v>44315</c:v>
                </c:pt>
                <c:pt idx="420">
                  <c:v>44316</c:v>
                </c:pt>
                <c:pt idx="421">
                  <c:v>44317</c:v>
                </c:pt>
                <c:pt idx="422">
                  <c:v>44318</c:v>
                </c:pt>
                <c:pt idx="423">
                  <c:v>44319</c:v>
                </c:pt>
                <c:pt idx="424">
                  <c:v>44320</c:v>
                </c:pt>
                <c:pt idx="425">
                  <c:v>44321</c:v>
                </c:pt>
                <c:pt idx="426">
                  <c:v>44322</c:v>
                </c:pt>
                <c:pt idx="427">
                  <c:v>44323</c:v>
                </c:pt>
                <c:pt idx="428">
                  <c:v>44324</c:v>
                </c:pt>
                <c:pt idx="429">
                  <c:v>44325</c:v>
                </c:pt>
                <c:pt idx="430">
                  <c:v>44326</c:v>
                </c:pt>
                <c:pt idx="431">
                  <c:v>44327</c:v>
                </c:pt>
                <c:pt idx="432">
                  <c:v>44328</c:v>
                </c:pt>
                <c:pt idx="433">
                  <c:v>44329</c:v>
                </c:pt>
                <c:pt idx="434">
                  <c:v>44330</c:v>
                </c:pt>
                <c:pt idx="435">
                  <c:v>44331</c:v>
                </c:pt>
                <c:pt idx="436">
                  <c:v>44332</c:v>
                </c:pt>
                <c:pt idx="437">
                  <c:v>44333</c:v>
                </c:pt>
                <c:pt idx="438">
                  <c:v>44334</c:v>
                </c:pt>
                <c:pt idx="439">
                  <c:v>44335</c:v>
                </c:pt>
                <c:pt idx="440">
                  <c:v>44336</c:v>
                </c:pt>
                <c:pt idx="441">
                  <c:v>44337</c:v>
                </c:pt>
                <c:pt idx="442">
                  <c:v>44338</c:v>
                </c:pt>
                <c:pt idx="443">
                  <c:v>44339</c:v>
                </c:pt>
                <c:pt idx="444">
                  <c:v>44340</c:v>
                </c:pt>
                <c:pt idx="445">
                  <c:v>44341</c:v>
                </c:pt>
                <c:pt idx="446">
                  <c:v>44342</c:v>
                </c:pt>
                <c:pt idx="447">
                  <c:v>44343</c:v>
                </c:pt>
                <c:pt idx="448">
                  <c:v>44344</c:v>
                </c:pt>
                <c:pt idx="449">
                  <c:v>44345</c:v>
                </c:pt>
                <c:pt idx="450">
                  <c:v>44346</c:v>
                </c:pt>
                <c:pt idx="451">
                  <c:v>44347</c:v>
                </c:pt>
                <c:pt idx="452">
                  <c:v>44348</c:v>
                </c:pt>
                <c:pt idx="453">
                  <c:v>44349</c:v>
                </c:pt>
                <c:pt idx="454">
                  <c:v>44350</c:v>
                </c:pt>
                <c:pt idx="455">
                  <c:v>44351</c:v>
                </c:pt>
                <c:pt idx="456">
                  <c:v>44352</c:v>
                </c:pt>
                <c:pt idx="457">
                  <c:v>44353</c:v>
                </c:pt>
                <c:pt idx="458">
                  <c:v>44354</c:v>
                </c:pt>
                <c:pt idx="459">
                  <c:v>44355</c:v>
                </c:pt>
                <c:pt idx="460">
                  <c:v>44356</c:v>
                </c:pt>
                <c:pt idx="461">
                  <c:v>44357</c:v>
                </c:pt>
                <c:pt idx="462">
                  <c:v>44358</c:v>
                </c:pt>
                <c:pt idx="463">
                  <c:v>44359</c:v>
                </c:pt>
                <c:pt idx="464">
                  <c:v>44360</c:v>
                </c:pt>
                <c:pt idx="465">
                  <c:v>44361</c:v>
                </c:pt>
                <c:pt idx="466">
                  <c:v>44362</c:v>
                </c:pt>
                <c:pt idx="467">
                  <c:v>44363</c:v>
                </c:pt>
                <c:pt idx="468">
                  <c:v>44364</c:v>
                </c:pt>
                <c:pt idx="469">
                  <c:v>44365</c:v>
                </c:pt>
                <c:pt idx="470">
                  <c:v>44366</c:v>
                </c:pt>
                <c:pt idx="471">
                  <c:v>44367</c:v>
                </c:pt>
                <c:pt idx="472">
                  <c:v>44368</c:v>
                </c:pt>
                <c:pt idx="473">
                  <c:v>44369</c:v>
                </c:pt>
                <c:pt idx="474">
                  <c:v>44370</c:v>
                </c:pt>
                <c:pt idx="475">
                  <c:v>44371</c:v>
                </c:pt>
                <c:pt idx="476">
                  <c:v>44372</c:v>
                </c:pt>
                <c:pt idx="477">
                  <c:v>44373</c:v>
                </c:pt>
                <c:pt idx="478">
                  <c:v>44374</c:v>
                </c:pt>
                <c:pt idx="479">
                  <c:v>44375</c:v>
                </c:pt>
                <c:pt idx="480">
                  <c:v>44376</c:v>
                </c:pt>
                <c:pt idx="481">
                  <c:v>44377</c:v>
                </c:pt>
                <c:pt idx="482">
                  <c:v>44378</c:v>
                </c:pt>
                <c:pt idx="483">
                  <c:v>44379</c:v>
                </c:pt>
                <c:pt idx="484">
                  <c:v>44380</c:v>
                </c:pt>
                <c:pt idx="485">
                  <c:v>44381</c:v>
                </c:pt>
                <c:pt idx="486">
                  <c:v>44382</c:v>
                </c:pt>
                <c:pt idx="487">
                  <c:v>44383</c:v>
                </c:pt>
                <c:pt idx="488">
                  <c:v>44384</c:v>
                </c:pt>
                <c:pt idx="489">
                  <c:v>44385</c:v>
                </c:pt>
                <c:pt idx="490">
                  <c:v>44386</c:v>
                </c:pt>
                <c:pt idx="491">
                  <c:v>44387</c:v>
                </c:pt>
                <c:pt idx="492">
                  <c:v>44388</c:v>
                </c:pt>
                <c:pt idx="493">
                  <c:v>44389</c:v>
                </c:pt>
                <c:pt idx="494">
                  <c:v>44390</c:v>
                </c:pt>
                <c:pt idx="495">
                  <c:v>44391</c:v>
                </c:pt>
                <c:pt idx="496">
                  <c:v>44392</c:v>
                </c:pt>
                <c:pt idx="497">
                  <c:v>44393</c:v>
                </c:pt>
                <c:pt idx="498">
                  <c:v>44394</c:v>
                </c:pt>
                <c:pt idx="499">
                  <c:v>44395</c:v>
                </c:pt>
                <c:pt idx="500">
                  <c:v>44396</c:v>
                </c:pt>
                <c:pt idx="501">
                  <c:v>44397</c:v>
                </c:pt>
                <c:pt idx="502">
                  <c:v>44398</c:v>
                </c:pt>
                <c:pt idx="503">
                  <c:v>44399</c:v>
                </c:pt>
                <c:pt idx="504">
                  <c:v>44400</c:v>
                </c:pt>
                <c:pt idx="505">
                  <c:v>44401</c:v>
                </c:pt>
                <c:pt idx="506">
                  <c:v>44402</c:v>
                </c:pt>
                <c:pt idx="507">
                  <c:v>44403</c:v>
                </c:pt>
                <c:pt idx="508">
                  <c:v>44404</c:v>
                </c:pt>
                <c:pt idx="509">
                  <c:v>44405</c:v>
                </c:pt>
                <c:pt idx="510">
                  <c:v>44406</c:v>
                </c:pt>
                <c:pt idx="511">
                  <c:v>44407</c:v>
                </c:pt>
                <c:pt idx="512">
                  <c:v>44408</c:v>
                </c:pt>
                <c:pt idx="513">
                  <c:v>44409</c:v>
                </c:pt>
                <c:pt idx="514">
                  <c:v>44410</c:v>
                </c:pt>
                <c:pt idx="515">
                  <c:v>44411</c:v>
                </c:pt>
                <c:pt idx="516">
                  <c:v>44412</c:v>
                </c:pt>
                <c:pt idx="517">
                  <c:v>44413</c:v>
                </c:pt>
                <c:pt idx="518">
                  <c:v>44414</c:v>
                </c:pt>
                <c:pt idx="519">
                  <c:v>44415</c:v>
                </c:pt>
                <c:pt idx="520">
                  <c:v>44416</c:v>
                </c:pt>
                <c:pt idx="521">
                  <c:v>44417</c:v>
                </c:pt>
                <c:pt idx="522">
                  <c:v>44418</c:v>
                </c:pt>
                <c:pt idx="523">
                  <c:v>44419</c:v>
                </c:pt>
                <c:pt idx="524">
                  <c:v>44420</c:v>
                </c:pt>
                <c:pt idx="525">
                  <c:v>44421</c:v>
                </c:pt>
                <c:pt idx="526">
                  <c:v>44422</c:v>
                </c:pt>
                <c:pt idx="527">
                  <c:v>44423</c:v>
                </c:pt>
                <c:pt idx="528">
                  <c:v>44424</c:v>
                </c:pt>
                <c:pt idx="529">
                  <c:v>44425</c:v>
                </c:pt>
                <c:pt idx="530">
                  <c:v>44426</c:v>
                </c:pt>
                <c:pt idx="531">
                  <c:v>44427</c:v>
                </c:pt>
                <c:pt idx="532">
                  <c:v>44428</c:v>
                </c:pt>
                <c:pt idx="533">
                  <c:v>44429</c:v>
                </c:pt>
                <c:pt idx="534">
                  <c:v>44430</c:v>
                </c:pt>
                <c:pt idx="535">
                  <c:v>44431</c:v>
                </c:pt>
                <c:pt idx="536">
                  <c:v>44432</c:v>
                </c:pt>
                <c:pt idx="537">
                  <c:v>44433</c:v>
                </c:pt>
                <c:pt idx="538">
                  <c:v>44434</c:v>
                </c:pt>
                <c:pt idx="539">
                  <c:v>44435</c:v>
                </c:pt>
                <c:pt idx="540">
                  <c:v>44436</c:v>
                </c:pt>
                <c:pt idx="541">
                  <c:v>44437</c:v>
                </c:pt>
                <c:pt idx="542">
                  <c:v>44438</c:v>
                </c:pt>
                <c:pt idx="543">
                  <c:v>44439</c:v>
                </c:pt>
                <c:pt idx="544">
                  <c:v>44440</c:v>
                </c:pt>
                <c:pt idx="545">
                  <c:v>44441</c:v>
                </c:pt>
                <c:pt idx="546">
                  <c:v>44442</c:v>
                </c:pt>
                <c:pt idx="547">
                  <c:v>44443</c:v>
                </c:pt>
                <c:pt idx="548">
                  <c:v>44444</c:v>
                </c:pt>
                <c:pt idx="549">
                  <c:v>44445</c:v>
                </c:pt>
                <c:pt idx="550">
                  <c:v>44446</c:v>
                </c:pt>
                <c:pt idx="551">
                  <c:v>44447</c:v>
                </c:pt>
                <c:pt idx="552">
                  <c:v>44448</c:v>
                </c:pt>
                <c:pt idx="553">
                  <c:v>44449</c:v>
                </c:pt>
                <c:pt idx="554">
                  <c:v>44450</c:v>
                </c:pt>
                <c:pt idx="555">
                  <c:v>44451</c:v>
                </c:pt>
                <c:pt idx="556">
                  <c:v>44452</c:v>
                </c:pt>
                <c:pt idx="557">
                  <c:v>44453</c:v>
                </c:pt>
                <c:pt idx="558">
                  <c:v>44454</c:v>
                </c:pt>
                <c:pt idx="559">
                  <c:v>44455</c:v>
                </c:pt>
                <c:pt idx="560">
                  <c:v>44456</c:v>
                </c:pt>
                <c:pt idx="561">
                  <c:v>44457</c:v>
                </c:pt>
                <c:pt idx="562">
                  <c:v>44458</c:v>
                </c:pt>
                <c:pt idx="563">
                  <c:v>44459</c:v>
                </c:pt>
                <c:pt idx="564">
                  <c:v>44460</c:v>
                </c:pt>
                <c:pt idx="565">
                  <c:v>44461</c:v>
                </c:pt>
                <c:pt idx="566">
                  <c:v>44462</c:v>
                </c:pt>
                <c:pt idx="567">
                  <c:v>44463</c:v>
                </c:pt>
                <c:pt idx="568">
                  <c:v>44464</c:v>
                </c:pt>
                <c:pt idx="569">
                  <c:v>44465</c:v>
                </c:pt>
                <c:pt idx="570">
                  <c:v>44466</c:v>
                </c:pt>
                <c:pt idx="571">
                  <c:v>44467</c:v>
                </c:pt>
                <c:pt idx="572">
                  <c:v>44468</c:v>
                </c:pt>
                <c:pt idx="573">
                  <c:v>44469</c:v>
                </c:pt>
                <c:pt idx="574">
                  <c:v>44470</c:v>
                </c:pt>
                <c:pt idx="575">
                  <c:v>44471</c:v>
                </c:pt>
                <c:pt idx="576">
                  <c:v>44472</c:v>
                </c:pt>
                <c:pt idx="577">
                  <c:v>44473</c:v>
                </c:pt>
                <c:pt idx="578">
                  <c:v>44474</c:v>
                </c:pt>
                <c:pt idx="579">
                  <c:v>44475</c:v>
                </c:pt>
                <c:pt idx="580">
                  <c:v>44476</c:v>
                </c:pt>
                <c:pt idx="581">
                  <c:v>44477</c:v>
                </c:pt>
                <c:pt idx="582">
                  <c:v>44478</c:v>
                </c:pt>
                <c:pt idx="583">
                  <c:v>44479</c:v>
                </c:pt>
                <c:pt idx="584">
                  <c:v>44480</c:v>
                </c:pt>
                <c:pt idx="585">
                  <c:v>44481</c:v>
                </c:pt>
                <c:pt idx="586">
                  <c:v>44482</c:v>
                </c:pt>
                <c:pt idx="587">
                  <c:v>44483</c:v>
                </c:pt>
                <c:pt idx="588">
                  <c:v>44484</c:v>
                </c:pt>
                <c:pt idx="589">
                  <c:v>44485</c:v>
                </c:pt>
                <c:pt idx="590">
                  <c:v>44486</c:v>
                </c:pt>
                <c:pt idx="591">
                  <c:v>44487</c:v>
                </c:pt>
                <c:pt idx="592">
                  <c:v>44488</c:v>
                </c:pt>
                <c:pt idx="593">
                  <c:v>44489</c:v>
                </c:pt>
                <c:pt idx="594">
                  <c:v>44490</c:v>
                </c:pt>
                <c:pt idx="595">
                  <c:v>44491</c:v>
                </c:pt>
                <c:pt idx="596">
                  <c:v>44492</c:v>
                </c:pt>
                <c:pt idx="597">
                  <c:v>44493</c:v>
                </c:pt>
                <c:pt idx="598">
                  <c:v>44494</c:v>
                </c:pt>
                <c:pt idx="599">
                  <c:v>44495</c:v>
                </c:pt>
                <c:pt idx="600">
                  <c:v>44496</c:v>
                </c:pt>
                <c:pt idx="601">
                  <c:v>44497</c:v>
                </c:pt>
                <c:pt idx="602">
                  <c:v>44498</c:v>
                </c:pt>
                <c:pt idx="603">
                  <c:v>44499</c:v>
                </c:pt>
                <c:pt idx="604">
                  <c:v>44500</c:v>
                </c:pt>
                <c:pt idx="605">
                  <c:v>44501</c:v>
                </c:pt>
                <c:pt idx="606">
                  <c:v>44502</c:v>
                </c:pt>
                <c:pt idx="607">
                  <c:v>44503</c:v>
                </c:pt>
                <c:pt idx="608">
                  <c:v>44504</c:v>
                </c:pt>
                <c:pt idx="609">
                  <c:v>44505</c:v>
                </c:pt>
                <c:pt idx="610">
                  <c:v>44506</c:v>
                </c:pt>
                <c:pt idx="611">
                  <c:v>44507</c:v>
                </c:pt>
                <c:pt idx="612">
                  <c:v>44508</c:v>
                </c:pt>
                <c:pt idx="613">
                  <c:v>44509</c:v>
                </c:pt>
                <c:pt idx="614">
                  <c:v>44510</c:v>
                </c:pt>
                <c:pt idx="615">
                  <c:v>44511</c:v>
                </c:pt>
                <c:pt idx="616">
                  <c:v>44512</c:v>
                </c:pt>
                <c:pt idx="617">
                  <c:v>44513</c:v>
                </c:pt>
                <c:pt idx="618">
                  <c:v>44514</c:v>
                </c:pt>
                <c:pt idx="619">
                  <c:v>44515</c:v>
                </c:pt>
                <c:pt idx="620">
                  <c:v>44516</c:v>
                </c:pt>
                <c:pt idx="621">
                  <c:v>44517</c:v>
                </c:pt>
                <c:pt idx="622">
                  <c:v>44518</c:v>
                </c:pt>
                <c:pt idx="623">
                  <c:v>44519</c:v>
                </c:pt>
                <c:pt idx="624">
                  <c:v>44520</c:v>
                </c:pt>
                <c:pt idx="625">
                  <c:v>44521</c:v>
                </c:pt>
                <c:pt idx="626">
                  <c:v>44522</c:v>
                </c:pt>
              </c:numCache>
            </c:numRef>
          </c:cat>
          <c:val>
            <c:numRef>
              <c:f>'mortalidad colombia_bta'!$R$2:$R$628</c:f>
              <c:numCache>
                <c:formatCode>General</c:formatCode>
                <c:ptCount val="6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3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5</c:v>
                </c:pt>
                <c:pt idx="26">
                  <c:v>4</c:v>
                </c:pt>
                <c:pt idx="27">
                  <c:v>7</c:v>
                </c:pt>
                <c:pt idx="28">
                  <c:v>14</c:v>
                </c:pt>
                <c:pt idx="29">
                  <c:v>15</c:v>
                </c:pt>
                <c:pt idx="30">
                  <c:v>8</c:v>
                </c:pt>
                <c:pt idx="31">
                  <c:v>12</c:v>
                </c:pt>
                <c:pt idx="32">
                  <c:v>9</c:v>
                </c:pt>
                <c:pt idx="33">
                  <c:v>5</c:v>
                </c:pt>
                <c:pt idx="34">
                  <c:v>13</c:v>
                </c:pt>
                <c:pt idx="35">
                  <c:v>5</c:v>
                </c:pt>
                <c:pt idx="36">
                  <c:v>8</c:v>
                </c:pt>
                <c:pt idx="37">
                  <c:v>12</c:v>
                </c:pt>
                <c:pt idx="38">
                  <c:v>7</c:v>
                </c:pt>
                <c:pt idx="39">
                  <c:v>11</c:v>
                </c:pt>
                <c:pt idx="40">
                  <c:v>12</c:v>
                </c:pt>
                <c:pt idx="41">
                  <c:v>16</c:v>
                </c:pt>
                <c:pt idx="42">
                  <c:v>4</c:v>
                </c:pt>
                <c:pt idx="43">
                  <c:v>12</c:v>
                </c:pt>
                <c:pt idx="44">
                  <c:v>9</c:v>
                </c:pt>
                <c:pt idx="45">
                  <c:v>10</c:v>
                </c:pt>
                <c:pt idx="46">
                  <c:v>10</c:v>
                </c:pt>
                <c:pt idx="47">
                  <c:v>8</c:v>
                </c:pt>
                <c:pt idx="48">
                  <c:v>9</c:v>
                </c:pt>
                <c:pt idx="49">
                  <c:v>15</c:v>
                </c:pt>
                <c:pt idx="50">
                  <c:v>10</c:v>
                </c:pt>
                <c:pt idx="51">
                  <c:v>18</c:v>
                </c:pt>
                <c:pt idx="52">
                  <c:v>11</c:v>
                </c:pt>
                <c:pt idx="53">
                  <c:v>12</c:v>
                </c:pt>
                <c:pt idx="54">
                  <c:v>19</c:v>
                </c:pt>
                <c:pt idx="55">
                  <c:v>22</c:v>
                </c:pt>
                <c:pt idx="56">
                  <c:v>11</c:v>
                </c:pt>
                <c:pt idx="57">
                  <c:v>19</c:v>
                </c:pt>
                <c:pt idx="58">
                  <c:v>18</c:v>
                </c:pt>
                <c:pt idx="59">
                  <c:v>21</c:v>
                </c:pt>
                <c:pt idx="60">
                  <c:v>20</c:v>
                </c:pt>
                <c:pt idx="61">
                  <c:v>23</c:v>
                </c:pt>
                <c:pt idx="62">
                  <c:v>26</c:v>
                </c:pt>
                <c:pt idx="63">
                  <c:v>17</c:v>
                </c:pt>
                <c:pt idx="64">
                  <c:v>17</c:v>
                </c:pt>
                <c:pt idx="65">
                  <c:v>19</c:v>
                </c:pt>
                <c:pt idx="66">
                  <c:v>27</c:v>
                </c:pt>
                <c:pt idx="67">
                  <c:v>11</c:v>
                </c:pt>
                <c:pt idx="68">
                  <c:v>14</c:v>
                </c:pt>
                <c:pt idx="69">
                  <c:v>18</c:v>
                </c:pt>
                <c:pt idx="70">
                  <c:v>21</c:v>
                </c:pt>
                <c:pt idx="71">
                  <c:v>19</c:v>
                </c:pt>
                <c:pt idx="72">
                  <c:v>20</c:v>
                </c:pt>
                <c:pt idx="73">
                  <c:v>26</c:v>
                </c:pt>
                <c:pt idx="74">
                  <c:v>29</c:v>
                </c:pt>
                <c:pt idx="75">
                  <c:v>31</c:v>
                </c:pt>
                <c:pt idx="76">
                  <c:v>25</c:v>
                </c:pt>
                <c:pt idx="77">
                  <c:v>40</c:v>
                </c:pt>
                <c:pt idx="78">
                  <c:v>42</c:v>
                </c:pt>
                <c:pt idx="79">
                  <c:v>39</c:v>
                </c:pt>
                <c:pt idx="80">
                  <c:v>27</c:v>
                </c:pt>
                <c:pt idx="81">
                  <c:v>45</c:v>
                </c:pt>
                <c:pt idx="82">
                  <c:v>30</c:v>
                </c:pt>
                <c:pt idx="83">
                  <c:v>39</c:v>
                </c:pt>
                <c:pt idx="84">
                  <c:v>46</c:v>
                </c:pt>
                <c:pt idx="85">
                  <c:v>50</c:v>
                </c:pt>
                <c:pt idx="86">
                  <c:v>46</c:v>
                </c:pt>
                <c:pt idx="87">
                  <c:v>49</c:v>
                </c:pt>
                <c:pt idx="88">
                  <c:v>52</c:v>
                </c:pt>
                <c:pt idx="89">
                  <c:v>76</c:v>
                </c:pt>
                <c:pt idx="90">
                  <c:v>56</c:v>
                </c:pt>
                <c:pt idx="91">
                  <c:v>68</c:v>
                </c:pt>
                <c:pt idx="92">
                  <c:v>60</c:v>
                </c:pt>
                <c:pt idx="93">
                  <c:v>63</c:v>
                </c:pt>
                <c:pt idx="94">
                  <c:v>66</c:v>
                </c:pt>
                <c:pt idx="95">
                  <c:v>73</c:v>
                </c:pt>
                <c:pt idx="96">
                  <c:v>64</c:v>
                </c:pt>
                <c:pt idx="97">
                  <c:v>73</c:v>
                </c:pt>
                <c:pt idx="98">
                  <c:v>75</c:v>
                </c:pt>
                <c:pt idx="99">
                  <c:v>72</c:v>
                </c:pt>
                <c:pt idx="100">
                  <c:v>107</c:v>
                </c:pt>
                <c:pt idx="101">
                  <c:v>94</c:v>
                </c:pt>
                <c:pt idx="102">
                  <c:v>103</c:v>
                </c:pt>
                <c:pt idx="103">
                  <c:v>99</c:v>
                </c:pt>
                <c:pt idx="104">
                  <c:v>111</c:v>
                </c:pt>
                <c:pt idx="105">
                  <c:v>95</c:v>
                </c:pt>
                <c:pt idx="106">
                  <c:v>103</c:v>
                </c:pt>
                <c:pt idx="107">
                  <c:v>127</c:v>
                </c:pt>
                <c:pt idx="108">
                  <c:v>124</c:v>
                </c:pt>
                <c:pt idx="109">
                  <c:v>111</c:v>
                </c:pt>
                <c:pt idx="110">
                  <c:v>121</c:v>
                </c:pt>
                <c:pt idx="111">
                  <c:v>112</c:v>
                </c:pt>
                <c:pt idx="112">
                  <c:v>98</c:v>
                </c:pt>
                <c:pt idx="113">
                  <c:v>108</c:v>
                </c:pt>
                <c:pt idx="114">
                  <c:v>88</c:v>
                </c:pt>
                <c:pt idx="115">
                  <c:v>95</c:v>
                </c:pt>
                <c:pt idx="116">
                  <c:v>75</c:v>
                </c:pt>
                <c:pt idx="117">
                  <c:v>75</c:v>
                </c:pt>
                <c:pt idx="118">
                  <c:v>77</c:v>
                </c:pt>
                <c:pt idx="119">
                  <c:v>70</c:v>
                </c:pt>
                <c:pt idx="120">
                  <c:v>32</c:v>
                </c:pt>
                <c:pt idx="121">
                  <c:v>0</c:v>
                </c:pt>
                <c:pt idx="122">
                  <c:v>146</c:v>
                </c:pt>
                <c:pt idx="123">
                  <c:v>149</c:v>
                </c:pt>
                <c:pt idx="124">
                  <c:v>168</c:v>
                </c:pt>
                <c:pt idx="125">
                  <c:v>187</c:v>
                </c:pt>
                <c:pt idx="126">
                  <c:v>211</c:v>
                </c:pt>
                <c:pt idx="127">
                  <c:v>194</c:v>
                </c:pt>
                <c:pt idx="128">
                  <c:v>188</c:v>
                </c:pt>
                <c:pt idx="129">
                  <c:v>148</c:v>
                </c:pt>
                <c:pt idx="130">
                  <c:v>170</c:v>
                </c:pt>
                <c:pt idx="131">
                  <c:v>189</c:v>
                </c:pt>
                <c:pt idx="132">
                  <c:v>215</c:v>
                </c:pt>
                <c:pt idx="133">
                  <c:v>259</c:v>
                </c:pt>
                <c:pt idx="134">
                  <c:v>228</c:v>
                </c:pt>
                <c:pt idx="135">
                  <c:v>220</c:v>
                </c:pt>
                <c:pt idx="136">
                  <c:v>193</c:v>
                </c:pt>
                <c:pt idx="137">
                  <c:v>237</c:v>
                </c:pt>
                <c:pt idx="138">
                  <c:v>207</c:v>
                </c:pt>
                <c:pt idx="139">
                  <c:v>315</c:v>
                </c:pt>
                <c:pt idx="140">
                  <c:v>287</c:v>
                </c:pt>
                <c:pt idx="141">
                  <c:v>294</c:v>
                </c:pt>
                <c:pt idx="142">
                  <c:v>256</c:v>
                </c:pt>
                <c:pt idx="143">
                  <c:v>252</c:v>
                </c:pt>
                <c:pt idx="144">
                  <c:v>297</c:v>
                </c:pt>
                <c:pt idx="145">
                  <c:v>380</c:v>
                </c:pt>
                <c:pt idx="146">
                  <c:v>356</c:v>
                </c:pt>
                <c:pt idx="147">
                  <c:v>295</c:v>
                </c:pt>
                <c:pt idx="148">
                  <c:v>225</c:v>
                </c:pt>
                <c:pt idx="149">
                  <c:v>320</c:v>
                </c:pt>
                <c:pt idx="150">
                  <c:v>367</c:v>
                </c:pt>
                <c:pt idx="151">
                  <c:v>298</c:v>
                </c:pt>
                <c:pt idx="152">
                  <c:v>309</c:v>
                </c:pt>
                <c:pt idx="153">
                  <c:v>315</c:v>
                </c:pt>
                <c:pt idx="154">
                  <c:v>311</c:v>
                </c:pt>
                <c:pt idx="155">
                  <c:v>290</c:v>
                </c:pt>
                <c:pt idx="156">
                  <c:v>302</c:v>
                </c:pt>
                <c:pt idx="157">
                  <c:v>312</c:v>
                </c:pt>
                <c:pt idx="158">
                  <c:v>321</c:v>
                </c:pt>
                <c:pt idx="159">
                  <c:v>362</c:v>
                </c:pt>
                <c:pt idx="160">
                  <c:v>308</c:v>
                </c:pt>
                <c:pt idx="161">
                  <c:v>347</c:v>
                </c:pt>
                <c:pt idx="162">
                  <c:v>318</c:v>
                </c:pt>
                <c:pt idx="163">
                  <c:v>287</c:v>
                </c:pt>
                <c:pt idx="164">
                  <c:v>275</c:v>
                </c:pt>
                <c:pt idx="165">
                  <c:v>247</c:v>
                </c:pt>
                <c:pt idx="166">
                  <c:v>360</c:v>
                </c:pt>
                <c:pt idx="167">
                  <c:v>204</c:v>
                </c:pt>
                <c:pt idx="168">
                  <c:v>385</c:v>
                </c:pt>
                <c:pt idx="169">
                  <c:v>400</c:v>
                </c:pt>
                <c:pt idx="170">
                  <c:v>348</c:v>
                </c:pt>
                <c:pt idx="171">
                  <c:v>296</c:v>
                </c:pt>
                <c:pt idx="172">
                  <c:v>277</c:v>
                </c:pt>
                <c:pt idx="173">
                  <c:v>295</c:v>
                </c:pt>
                <c:pt idx="174">
                  <c:v>284</c:v>
                </c:pt>
                <c:pt idx="175">
                  <c:v>299</c:v>
                </c:pt>
                <c:pt idx="176">
                  <c:v>297</c:v>
                </c:pt>
                <c:pt idx="177">
                  <c:v>300</c:v>
                </c:pt>
                <c:pt idx="178">
                  <c:v>299</c:v>
                </c:pt>
                <c:pt idx="179">
                  <c:v>389</c:v>
                </c:pt>
                <c:pt idx="180">
                  <c:v>296</c:v>
                </c:pt>
                <c:pt idx="181">
                  <c:v>270</c:v>
                </c:pt>
                <c:pt idx="182">
                  <c:v>270</c:v>
                </c:pt>
                <c:pt idx="183">
                  <c:v>268</c:v>
                </c:pt>
                <c:pt idx="184">
                  <c:v>256</c:v>
                </c:pt>
                <c:pt idx="185">
                  <c:v>203</c:v>
                </c:pt>
                <c:pt idx="186">
                  <c:v>202</c:v>
                </c:pt>
                <c:pt idx="187">
                  <c:v>236</c:v>
                </c:pt>
                <c:pt idx="188">
                  <c:v>222</c:v>
                </c:pt>
                <c:pt idx="189">
                  <c:v>243</c:v>
                </c:pt>
                <c:pt idx="190">
                  <c:v>216</c:v>
                </c:pt>
                <c:pt idx="191">
                  <c:v>190</c:v>
                </c:pt>
                <c:pt idx="192">
                  <c:v>199</c:v>
                </c:pt>
                <c:pt idx="193">
                  <c:v>165</c:v>
                </c:pt>
                <c:pt idx="194">
                  <c:v>190</c:v>
                </c:pt>
                <c:pt idx="195">
                  <c:v>187</c:v>
                </c:pt>
                <c:pt idx="196">
                  <c:v>185</c:v>
                </c:pt>
                <c:pt idx="197">
                  <c:v>189</c:v>
                </c:pt>
                <c:pt idx="198">
                  <c:v>169</c:v>
                </c:pt>
                <c:pt idx="199">
                  <c:v>189</c:v>
                </c:pt>
                <c:pt idx="200">
                  <c:v>173</c:v>
                </c:pt>
                <c:pt idx="201">
                  <c:v>176</c:v>
                </c:pt>
                <c:pt idx="202">
                  <c:v>178</c:v>
                </c:pt>
                <c:pt idx="203">
                  <c:v>179</c:v>
                </c:pt>
                <c:pt idx="204">
                  <c:v>193</c:v>
                </c:pt>
                <c:pt idx="205">
                  <c:v>192</c:v>
                </c:pt>
                <c:pt idx="206">
                  <c:v>153</c:v>
                </c:pt>
                <c:pt idx="207">
                  <c:v>187</c:v>
                </c:pt>
                <c:pt idx="208">
                  <c:v>170</c:v>
                </c:pt>
                <c:pt idx="209">
                  <c:v>198</c:v>
                </c:pt>
                <c:pt idx="210">
                  <c:v>201</c:v>
                </c:pt>
                <c:pt idx="211">
                  <c:v>159</c:v>
                </c:pt>
                <c:pt idx="212">
                  <c:v>156</c:v>
                </c:pt>
                <c:pt idx="213">
                  <c:v>132</c:v>
                </c:pt>
                <c:pt idx="214">
                  <c:v>173</c:v>
                </c:pt>
                <c:pt idx="215">
                  <c:v>163</c:v>
                </c:pt>
                <c:pt idx="216">
                  <c:v>151</c:v>
                </c:pt>
                <c:pt idx="217">
                  <c:v>164</c:v>
                </c:pt>
                <c:pt idx="218">
                  <c:v>165</c:v>
                </c:pt>
                <c:pt idx="219">
                  <c:v>174</c:v>
                </c:pt>
                <c:pt idx="220">
                  <c:v>151</c:v>
                </c:pt>
                <c:pt idx="221">
                  <c:v>156</c:v>
                </c:pt>
                <c:pt idx="222">
                  <c:v>165</c:v>
                </c:pt>
                <c:pt idx="223">
                  <c:v>151</c:v>
                </c:pt>
                <c:pt idx="224">
                  <c:v>159</c:v>
                </c:pt>
                <c:pt idx="225">
                  <c:v>187</c:v>
                </c:pt>
                <c:pt idx="226">
                  <c:v>167</c:v>
                </c:pt>
                <c:pt idx="227">
                  <c:v>132</c:v>
                </c:pt>
                <c:pt idx="228">
                  <c:v>170</c:v>
                </c:pt>
                <c:pt idx="229">
                  <c:v>192</c:v>
                </c:pt>
                <c:pt idx="230">
                  <c:v>172</c:v>
                </c:pt>
                <c:pt idx="231">
                  <c:v>166</c:v>
                </c:pt>
                <c:pt idx="232">
                  <c:v>198</c:v>
                </c:pt>
                <c:pt idx="233">
                  <c:v>154</c:v>
                </c:pt>
                <c:pt idx="234">
                  <c:v>194</c:v>
                </c:pt>
                <c:pt idx="235">
                  <c:v>217</c:v>
                </c:pt>
                <c:pt idx="236">
                  <c:v>188</c:v>
                </c:pt>
                <c:pt idx="237">
                  <c:v>173</c:v>
                </c:pt>
                <c:pt idx="238">
                  <c:v>209</c:v>
                </c:pt>
                <c:pt idx="239">
                  <c:v>179</c:v>
                </c:pt>
                <c:pt idx="240">
                  <c:v>201</c:v>
                </c:pt>
                <c:pt idx="241">
                  <c:v>155</c:v>
                </c:pt>
                <c:pt idx="242">
                  <c:v>177</c:v>
                </c:pt>
                <c:pt idx="243">
                  <c:v>166</c:v>
                </c:pt>
                <c:pt idx="244">
                  <c:v>196</c:v>
                </c:pt>
                <c:pt idx="245">
                  <c:v>196</c:v>
                </c:pt>
                <c:pt idx="246">
                  <c:v>190</c:v>
                </c:pt>
                <c:pt idx="247">
                  <c:v>196</c:v>
                </c:pt>
                <c:pt idx="248">
                  <c:v>183</c:v>
                </c:pt>
                <c:pt idx="249">
                  <c:v>174</c:v>
                </c:pt>
                <c:pt idx="250">
                  <c:v>164</c:v>
                </c:pt>
                <c:pt idx="251">
                  <c:v>179</c:v>
                </c:pt>
                <c:pt idx="252">
                  <c:v>178</c:v>
                </c:pt>
                <c:pt idx="253">
                  <c:v>160</c:v>
                </c:pt>
                <c:pt idx="254">
                  <c:v>202</c:v>
                </c:pt>
                <c:pt idx="255">
                  <c:v>192</c:v>
                </c:pt>
                <c:pt idx="256">
                  <c:v>158</c:v>
                </c:pt>
                <c:pt idx="257">
                  <c:v>182</c:v>
                </c:pt>
                <c:pt idx="258">
                  <c:v>198</c:v>
                </c:pt>
                <c:pt idx="259">
                  <c:v>168</c:v>
                </c:pt>
                <c:pt idx="260">
                  <c:v>175</c:v>
                </c:pt>
                <c:pt idx="261">
                  <c:v>183</c:v>
                </c:pt>
                <c:pt idx="262">
                  <c:v>192</c:v>
                </c:pt>
                <c:pt idx="263">
                  <c:v>198</c:v>
                </c:pt>
                <c:pt idx="264">
                  <c:v>183</c:v>
                </c:pt>
                <c:pt idx="265">
                  <c:v>159</c:v>
                </c:pt>
                <c:pt idx="266">
                  <c:v>195</c:v>
                </c:pt>
                <c:pt idx="267">
                  <c:v>187</c:v>
                </c:pt>
                <c:pt idx="268">
                  <c:v>183</c:v>
                </c:pt>
                <c:pt idx="269">
                  <c:v>182</c:v>
                </c:pt>
                <c:pt idx="270">
                  <c:v>168</c:v>
                </c:pt>
                <c:pt idx="271">
                  <c:v>183</c:v>
                </c:pt>
                <c:pt idx="272">
                  <c:v>188</c:v>
                </c:pt>
                <c:pt idx="273">
                  <c:v>162</c:v>
                </c:pt>
                <c:pt idx="274">
                  <c:v>166</c:v>
                </c:pt>
                <c:pt idx="275">
                  <c:v>175</c:v>
                </c:pt>
                <c:pt idx="276">
                  <c:v>187</c:v>
                </c:pt>
                <c:pt idx="277">
                  <c:v>163</c:v>
                </c:pt>
                <c:pt idx="278">
                  <c:v>150</c:v>
                </c:pt>
                <c:pt idx="279">
                  <c:v>176</c:v>
                </c:pt>
                <c:pt idx="280">
                  <c:v>185</c:v>
                </c:pt>
                <c:pt idx="281">
                  <c:v>197</c:v>
                </c:pt>
                <c:pt idx="282">
                  <c:v>187</c:v>
                </c:pt>
                <c:pt idx="283">
                  <c:v>142</c:v>
                </c:pt>
                <c:pt idx="284">
                  <c:v>161</c:v>
                </c:pt>
                <c:pt idx="285">
                  <c:v>204</c:v>
                </c:pt>
                <c:pt idx="286">
                  <c:v>227</c:v>
                </c:pt>
                <c:pt idx="287">
                  <c:v>232</c:v>
                </c:pt>
                <c:pt idx="288">
                  <c:v>249</c:v>
                </c:pt>
                <c:pt idx="289">
                  <c:v>207</c:v>
                </c:pt>
                <c:pt idx="290">
                  <c:v>205</c:v>
                </c:pt>
                <c:pt idx="291">
                  <c:v>251</c:v>
                </c:pt>
                <c:pt idx="292">
                  <c:v>243</c:v>
                </c:pt>
                <c:pt idx="293">
                  <c:v>280</c:v>
                </c:pt>
                <c:pt idx="294">
                  <c:v>236</c:v>
                </c:pt>
                <c:pt idx="295">
                  <c:v>253</c:v>
                </c:pt>
                <c:pt idx="296">
                  <c:v>228</c:v>
                </c:pt>
                <c:pt idx="297">
                  <c:v>203</c:v>
                </c:pt>
                <c:pt idx="298">
                  <c:v>246</c:v>
                </c:pt>
                <c:pt idx="299">
                  <c:v>289</c:v>
                </c:pt>
                <c:pt idx="300">
                  <c:v>304</c:v>
                </c:pt>
                <c:pt idx="301">
                  <c:v>282</c:v>
                </c:pt>
                <c:pt idx="302">
                  <c:v>270</c:v>
                </c:pt>
                <c:pt idx="303">
                  <c:v>200</c:v>
                </c:pt>
                <c:pt idx="304">
                  <c:v>222</c:v>
                </c:pt>
                <c:pt idx="305">
                  <c:v>241</c:v>
                </c:pt>
                <c:pt idx="306">
                  <c:v>295</c:v>
                </c:pt>
                <c:pt idx="307">
                  <c:v>344</c:v>
                </c:pt>
                <c:pt idx="308">
                  <c:v>364</c:v>
                </c:pt>
                <c:pt idx="309">
                  <c:v>353</c:v>
                </c:pt>
                <c:pt idx="310">
                  <c:v>330</c:v>
                </c:pt>
                <c:pt idx="311">
                  <c:v>337</c:v>
                </c:pt>
                <c:pt idx="312">
                  <c:v>331</c:v>
                </c:pt>
                <c:pt idx="313">
                  <c:v>342</c:v>
                </c:pt>
                <c:pt idx="314">
                  <c:v>367</c:v>
                </c:pt>
                <c:pt idx="315">
                  <c:v>377</c:v>
                </c:pt>
                <c:pt idx="316">
                  <c:v>388</c:v>
                </c:pt>
                <c:pt idx="317">
                  <c:v>375</c:v>
                </c:pt>
                <c:pt idx="318">
                  <c:v>373</c:v>
                </c:pt>
                <c:pt idx="319">
                  <c:v>398</c:v>
                </c:pt>
                <c:pt idx="320">
                  <c:v>390</c:v>
                </c:pt>
                <c:pt idx="321">
                  <c:v>395</c:v>
                </c:pt>
                <c:pt idx="322">
                  <c:v>399</c:v>
                </c:pt>
                <c:pt idx="323">
                  <c:v>396</c:v>
                </c:pt>
                <c:pt idx="324">
                  <c:v>392</c:v>
                </c:pt>
                <c:pt idx="325">
                  <c:v>373</c:v>
                </c:pt>
                <c:pt idx="326">
                  <c:v>381</c:v>
                </c:pt>
                <c:pt idx="327">
                  <c:v>395</c:v>
                </c:pt>
                <c:pt idx="328">
                  <c:v>390</c:v>
                </c:pt>
                <c:pt idx="329">
                  <c:v>371</c:v>
                </c:pt>
                <c:pt idx="330">
                  <c:v>366</c:v>
                </c:pt>
                <c:pt idx="331">
                  <c:v>333</c:v>
                </c:pt>
                <c:pt idx="332">
                  <c:v>289</c:v>
                </c:pt>
                <c:pt idx="333">
                  <c:v>304</c:v>
                </c:pt>
                <c:pt idx="334">
                  <c:v>301</c:v>
                </c:pt>
                <c:pt idx="335">
                  <c:v>254</c:v>
                </c:pt>
                <c:pt idx="336">
                  <c:v>272</c:v>
                </c:pt>
                <c:pt idx="337">
                  <c:v>290</c:v>
                </c:pt>
                <c:pt idx="338">
                  <c:v>300</c:v>
                </c:pt>
                <c:pt idx="339">
                  <c:v>297</c:v>
                </c:pt>
                <c:pt idx="340">
                  <c:v>217</c:v>
                </c:pt>
                <c:pt idx="341">
                  <c:v>226</c:v>
                </c:pt>
                <c:pt idx="342">
                  <c:v>250</c:v>
                </c:pt>
                <c:pt idx="343">
                  <c:v>213</c:v>
                </c:pt>
                <c:pt idx="344">
                  <c:v>229</c:v>
                </c:pt>
                <c:pt idx="345">
                  <c:v>180</c:v>
                </c:pt>
                <c:pt idx="346">
                  <c:v>181</c:v>
                </c:pt>
                <c:pt idx="347">
                  <c:v>163</c:v>
                </c:pt>
                <c:pt idx="348">
                  <c:v>185</c:v>
                </c:pt>
                <c:pt idx="349">
                  <c:v>200</c:v>
                </c:pt>
                <c:pt idx="350">
                  <c:v>177</c:v>
                </c:pt>
                <c:pt idx="351">
                  <c:v>174</c:v>
                </c:pt>
                <c:pt idx="352">
                  <c:v>149</c:v>
                </c:pt>
                <c:pt idx="353">
                  <c:v>140</c:v>
                </c:pt>
                <c:pt idx="354">
                  <c:v>144</c:v>
                </c:pt>
                <c:pt idx="355">
                  <c:v>142</c:v>
                </c:pt>
                <c:pt idx="356">
                  <c:v>136</c:v>
                </c:pt>
                <c:pt idx="357">
                  <c:v>122</c:v>
                </c:pt>
                <c:pt idx="358">
                  <c:v>142</c:v>
                </c:pt>
                <c:pt idx="359">
                  <c:v>106</c:v>
                </c:pt>
                <c:pt idx="360">
                  <c:v>100</c:v>
                </c:pt>
                <c:pt idx="361">
                  <c:v>106</c:v>
                </c:pt>
                <c:pt idx="362">
                  <c:v>110</c:v>
                </c:pt>
                <c:pt idx="363">
                  <c:v>107</c:v>
                </c:pt>
                <c:pt idx="364">
                  <c:v>111</c:v>
                </c:pt>
                <c:pt idx="365">
                  <c:v>112</c:v>
                </c:pt>
                <c:pt idx="366">
                  <c:v>91</c:v>
                </c:pt>
                <c:pt idx="367">
                  <c:v>95</c:v>
                </c:pt>
                <c:pt idx="368">
                  <c:v>78</c:v>
                </c:pt>
                <c:pt idx="369">
                  <c:v>97</c:v>
                </c:pt>
                <c:pt idx="370">
                  <c:v>85</c:v>
                </c:pt>
                <c:pt idx="371">
                  <c:v>92</c:v>
                </c:pt>
                <c:pt idx="372">
                  <c:v>96</c:v>
                </c:pt>
                <c:pt idx="373">
                  <c:v>97</c:v>
                </c:pt>
                <c:pt idx="374">
                  <c:v>100</c:v>
                </c:pt>
                <c:pt idx="375">
                  <c:v>124</c:v>
                </c:pt>
                <c:pt idx="376">
                  <c:v>130</c:v>
                </c:pt>
                <c:pt idx="377">
                  <c:v>138</c:v>
                </c:pt>
                <c:pt idx="378">
                  <c:v>135</c:v>
                </c:pt>
                <c:pt idx="379">
                  <c:v>136</c:v>
                </c:pt>
                <c:pt idx="380">
                  <c:v>121</c:v>
                </c:pt>
                <c:pt idx="381">
                  <c:v>120</c:v>
                </c:pt>
                <c:pt idx="382">
                  <c:v>126</c:v>
                </c:pt>
                <c:pt idx="383">
                  <c:v>120</c:v>
                </c:pt>
                <c:pt idx="384">
                  <c:v>125</c:v>
                </c:pt>
                <c:pt idx="385">
                  <c:v>126</c:v>
                </c:pt>
                <c:pt idx="386">
                  <c:v>145</c:v>
                </c:pt>
                <c:pt idx="387">
                  <c:v>165</c:v>
                </c:pt>
                <c:pt idx="388">
                  <c:v>124</c:v>
                </c:pt>
                <c:pt idx="389">
                  <c:v>176</c:v>
                </c:pt>
                <c:pt idx="390">
                  <c:v>167</c:v>
                </c:pt>
                <c:pt idx="391">
                  <c:v>192</c:v>
                </c:pt>
                <c:pt idx="392">
                  <c:v>163</c:v>
                </c:pt>
                <c:pt idx="393">
                  <c:v>155</c:v>
                </c:pt>
                <c:pt idx="394">
                  <c:v>162</c:v>
                </c:pt>
                <c:pt idx="395">
                  <c:v>199</c:v>
                </c:pt>
                <c:pt idx="396">
                  <c:v>231</c:v>
                </c:pt>
                <c:pt idx="397">
                  <c:v>243</c:v>
                </c:pt>
                <c:pt idx="398">
                  <c:v>247</c:v>
                </c:pt>
                <c:pt idx="399">
                  <c:v>269</c:v>
                </c:pt>
                <c:pt idx="400">
                  <c:v>325</c:v>
                </c:pt>
                <c:pt idx="401">
                  <c:v>281</c:v>
                </c:pt>
                <c:pt idx="402">
                  <c:v>267</c:v>
                </c:pt>
                <c:pt idx="403">
                  <c:v>326</c:v>
                </c:pt>
                <c:pt idx="404">
                  <c:v>337</c:v>
                </c:pt>
                <c:pt idx="405">
                  <c:v>380</c:v>
                </c:pt>
                <c:pt idx="406">
                  <c:v>365</c:v>
                </c:pt>
                <c:pt idx="407">
                  <c:v>367</c:v>
                </c:pt>
                <c:pt idx="408">
                  <c:v>397</c:v>
                </c:pt>
                <c:pt idx="409">
                  <c:v>420</c:v>
                </c:pt>
                <c:pt idx="410">
                  <c:v>429</c:v>
                </c:pt>
                <c:pt idx="411">
                  <c:v>419</c:v>
                </c:pt>
                <c:pt idx="412">
                  <c:v>430</c:v>
                </c:pt>
                <c:pt idx="413">
                  <c:v>420</c:v>
                </c:pt>
                <c:pt idx="414">
                  <c:v>440</c:v>
                </c:pt>
                <c:pt idx="415">
                  <c:v>465</c:v>
                </c:pt>
                <c:pt idx="416">
                  <c:v>448</c:v>
                </c:pt>
                <c:pt idx="417">
                  <c:v>436</c:v>
                </c:pt>
                <c:pt idx="418">
                  <c:v>490</c:v>
                </c:pt>
                <c:pt idx="419">
                  <c:v>505</c:v>
                </c:pt>
                <c:pt idx="420">
                  <c:v>490</c:v>
                </c:pt>
                <c:pt idx="421">
                  <c:v>495</c:v>
                </c:pt>
                <c:pt idx="422">
                  <c:v>485</c:v>
                </c:pt>
                <c:pt idx="423">
                  <c:v>464</c:v>
                </c:pt>
                <c:pt idx="424">
                  <c:v>463</c:v>
                </c:pt>
                <c:pt idx="425">
                  <c:v>388</c:v>
                </c:pt>
                <c:pt idx="426">
                  <c:v>399</c:v>
                </c:pt>
                <c:pt idx="427">
                  <c:v>453</c:v>
                </c:pt>
                <c:pt idx="428">
                  <c:v>492</c:v>
                </c:pt>
                <c:pt idx="429">
                  <c:v>495</c:v>
                </c:pt>
                <c:pt idx="430">
                  <c:v>488</c:v>
                </c:pt>
                <c:pt idx="431">
                  <c:v>429</c:v>
                </c:pt>
                <c:pt idx="432">
                  <c:v>490</c:v>
                </c:pt>
                <c:pt idx="433">
                  <c:v>499</c:v>
                </c:pt>
                <c:pt idx="434">
                  <c:v>490</c:v>
                </c:pt>
                <c:pt idx="435">
                  <c:v>530</c:v>
                </c:pt>
                <c:pt idx="436">
                  <c:v>520</c:v>
                </c:pt>
                <c:pt idx="437">
                  <c:v>509</c:v>
                </c:pt>
                <c:pt idx="438">
                  <c:v>482</c:v>
                </c:pt>
                <c:pt idx="439">
                  <c:v>452</c:v>
                </c:pt>
                <c:pt idx="440">
                  <c:v>490</c:v>
                </c:pt>
                <c:pt idx="441">
                  <c:v>486</c:v>
                </c:pt>
                <c:pt idx="442">
                  <c:v>509</c:v>
                </c:pt>
                <c:pt idx="443">
                  <c:v>496</c:v>
                </c:pt>
                <c:pt idx="444">
                  <c:v>483</c:v>
                </c:pt>
                <c:pt idx="445">
                  <c:v>459</c:v>
                </c:pt>
                <c:pt idx="446">
                  <c:v>514</c:v>
                </c:pt>
                <c:pt idx="447">
                  <c:v>513</c:v>
                </c:pt>
                <c:pt idx="448">
                  <c:v>514</c:v>
                </c:pt>
                <c:pt idx="449">
                  <c:v>540</c:v>
                </c:pt>
                <c:pt idx="450">
                  <c:v>536</c:v>
                </c:pt>
                <c:pt idx="451">
                  <c:v>492</c:v>
                </c:pt>
                <c:pt idx="452">
                  <c:v>523</c:v>
                </c:pt>
                <c:pt idx="453">
                  <c:v>511</c:v>
                </c:pt>
                <c:pt idx="454">
                  <c:v>545</c:v>
                </c:pt>
                <c:pt idx="455">
                  <c:v>537</c:v>
                </c:pt>
                <c:pt idx="456">
                  <c:v>532</c:v>
                </c:pt>
                <c:pt idx="457">
                  <c:v>539</c:v>
                </c:pt>
                <c:pt idx="458">
                  <c:v>535</c:v>
                </c:pt>
                <c:pt idx="459">
                  <c:v>427</c:v>
                </c:pt>
                <c:pt idx="460">
                  <c:v>550</c:v>
                </c:pt>
                <c:pt idx="461">
                  <c:v>573</c:v>
                </c:pt>
                <c:pt idx="462">
                  <c:v>569</c:v>
                </c:pt>
                <c:pt idx="463">
                  <c:v>577</c:v>
                </c:pt>
                <c:pt idx="464">
                  <c:v>586</c:v>
                </c:pt>
                <c:pt idx="465">
                  <c:v>588</c:v>
                </c:pt>
                <c:pt idx="466">
                  <c:v>599</c:v>
                </c:pt>
                <c:pt idx="467">
                  <c:v>595</c:v>
                </c:pt>
                <c:pt idx="468">
                  <c:v>596</c:v>
                </c:pt>
                <c:pt idx="469">
                  <c:v>590</c:v>
                </c:pt>
                <c:pt idx="470">
                  <c:v>589</c:v>
                </c:pt>
                <c:pt idx="471">
                  <c:v>599</c:v>
                </c:pt>
                <c:pt idx="472">
                  <c:v>648</c:v>
                </c:pt>
                <c:pt idx="473">
                  <c:v>614</c:v>
                </c:pt>
                <c:pt idx="474">
                  <c:v>645</c:v>
                </c:pt>
                <c:pt idx="475">
                  <c:v>689</c:v>
                </c:pt>
                <c:pt idx="476">
                  <c:v>685</c:v>
                </c:pt>
                <c:pt idx="477">
                  <c:v>693</c:v>
                </c:pt>
                <c:pt idx="478">
                  <c:v>664</c:v>
                </c:pt>
                <c:pt idx="479">
                  <c:v>648</c:v>
                </c:pt>
                <c:pt idx="480">
                  <c:v>608</c:v>
                </c:pt>
                <c:pt idx="481">
                  <c:v>610</c:v>
                </c:pt>
                <c:pt idx="482">
                  <c:v>593</c:v>
                </c:pt>
                <c:pt idx="483">
                  <c:v>586</c:v>
                </c:pt>
                <c:pt idx="484">
                  <c:v>591</c:v>
                </c:pt>
                <c:pt idx="485">
                  <c:v>582</c:v>
                </c:pt>
                <c:pt idx="486">
                  <c:v>570</c:v>
                </c:pt>
                <c:pt idx="487">
                  <c:v>553</c:v>
                </c:pt>
                <c:pt idx="488">
                  <c:v>559</c:v>
                </c:pt>
                <c:pt idx="489">
                  <c:v>577</c:v>
                </c:pt>
                <c:pt idx="490">
                  <c:v>576</c:v>
                </c:pt>
                <c:pt idx="491">
                  <c:v>567</c:v>
                </c:pt>
                <c:pt idx="492">
                  <c:v>528</c:v>
                </c:pt>
                <c:pt idx="493">
                  <c:v>509</c:v>
                </c:pt>
                <c:pt idx="494">
                  <c:v>504</c:v>
                </c:pt>
                <c:pt idx="495">
                  <c:v>498</c:v>
                </c:pt>
                <c:pt idx="496">
                  <c:v>496</c:v>
                </c:pt>
                <c:pt idx="497">
                  <c:v>500</c:v>
                </c:pt>
                <c:pt idx="498">
                  <c:v>498</c:v>
                </c:pt>
                <c:pt idx="499">
                  <c:v>476</c:v>
                </c:pt>
                <c:pt idx="500">
                  <c:v>446</c:v>
                </c:pt>
                <c:pt idx="501">
                  <c:v>378</c:v>
                </c:pt>
                <c:pt idx="502">
                  <c:v>351</c:v>
                </c:pt>
                <c:pt idx="503">
                  <c:v>354</c:v>
                </c:pt>
                <c:pt idx="504">
                  <c:v>352</c:v>
                </c:pt>
                <c:pt idx="505">
                  <c:v>350</c:v>
                </c:pt>
                <c:pt idx="506">
                  <c:v>330</c:v>
                </c:pt>
                <c:pt idx="507">
                  <c:v>314</c:v>
                </c:pt>
                <c:pt idx="508">
                  <c:v>300</c:v>
                </c:pt>
                <c:pt idx="509">
                  <c:v>319</c:v>
                </c:pt>
                <c:pt idx="510">
                  <c:v>325</c:v>
                </c:pt>
                <c:pt idx="511">
                  <c:v>306</c:v>
                </c:pt>
                <c:pt idx="512">
                  <c:v>291</c:v>
                </c:pt>
                <c:pt idx="513">
                  <c:v>275</c:v>
                </c:pt>
                <c:pt idx="514">
                  <c:v>218</c:v>
                </c:pt>
                <c:pt idx="515">
                  <c:v>268</c:v>
                </c:pt>
                <c:pt idx="516">
                  <c:v>211</c:v>
                </c:pt>
                <c:pt idx="517">
                  <c:v>204</c:v>
                </c:pt>
                <c:pt idx="518">
                  <c:v>188</c:v>
                </c:pt>
                <c:pt idx="519">
                  <c:v>190</c:v>
                </c:pt>
                <c:pt idx="520">
                  <c:v>181</c:v>
                </c:pt>
                <c:pt idx="521">
                  <c:v>143</c:v>
                </c:pt>
                <c:pt idx="522">
                  <c:v>167</c:v>
                </c:pt>
                <c:pt idx="523">
                  <c:v>185</c:v>
                </c:pt>
                <c:pt idx="524">
                  <c:v>144</c:v>
                </c:pt>
                <c:pt idx="525">
                  <c:v>124</c:v>
                </c:pt>
                <c:pt idx="526">
                  <c:v>135</c:v>
                </c:pt>
                <c:pt idx="527">
                  <c:v>103</c:v>
                </c:pt>
                <c:pt idx="528">
                  <c:v>121</c:v>
                </c:pt>
                <c:pt idx="529">
                  <c:v>214</c:v>
                </c:pt>
                <c:pt idx="530">
                  <c:v>93</c:v>
                </c:pt>
                <c:pt idx="531">
                  <c:v>120</c:v>
                </c:pt>
                <c:pt idx="532">
                  <c:v>122</c:v>
                </c:pt>
                <c:pt idx="533">
                  <c:v>98</c:v>
                </c:pt>
                <c:pt idx="534">
                  <c:v>95</c:v>
                </c:pt>
                <c:pt idx="535">
                  <c:v>99</c:v>
                </c:pt>
                <c:pt idx="536">
                  <c:v>73</c:v>
                </c:pt>
                <c:pt idx="537">
                  <c:v>86</c:v>
                </c:pt>
                <c:pt idx="538">
                  <c:v>93</c:v>
                </c:pt>
                <c:pt idx="539">
                  <c:v>81</c:v>
                </c:pt>
                <c:pt idx="540">
                  <c:v>95</c:v>
                </c:pt>
                <c:pt idx="541">
                  <c:v>68</c:v>
                </c:pt>
                <c:pt idx="542">
                  <c:v>72</c:v>
                </c:pt>
                <c:pt idx="543">
                  <c:v>62</c:v>
                </c:pt>
                <c:pt idx="544">
                  <c:v>71</c:v>
                </c:pt>
                <c:pt idx="545">
                  <c:v>81</c:v>
                </c:pt>
                <c:pt idx="546">
                  <c:v>61</c:v>
                </c:pt>
                <c:pt idx="547">
                  <c:v>72</c:v>
                </c:pt>
                <c:pt idx="548">
                  <c:v>48</c:v>
                </c:pt>
                <c:pt idx="549">
                  <c:v>53</c:v>
                </c:pt>
                <c:pt idx="550">
                  <c:v>47</c:v>
                </c:pt>
                <c:pt idx="551">
                  <c:v>49</c:v>
                </c:pt>
                <c:pt idx="552">
                  <c:v>53</c:v>
                </c:pt>
                <c:pt idx="553">
                  <c:v>49</c:v>
                </c:pt>
                <c:pt idx="554">
                  <c:v>63</c:v>
                </c:pt>
                <c:pt idx="555">
                  <c:v>55</c:v>
                </c:pt>
                <c:pt idx="556">
                  <c:v>40</c:v>
                </c:pt>
                <c:pt idx="557">
                  <c:v>26</c:v>
                </c:pt>
                <c:pt idx="558">
                  <c:v>40</c:v>
                </c:pt>
                <c:pt idx="559">
                  <c:v>29</c:v>
                </c:pt>
                <c:pt idx="560">
                  <c:v>44</c:v>
                </c:pt>
                <c:pt idx="561">
                  <c:v>34</c:v>
                </c:pt>
                <c:pt idx="562">
                  <c:v>35</c:v>
                </c:pt>
                <c:pt idx="563">
                  <c:v>29</c:v>
                </c:pt>
                <c:pt idx="564">
                  <c:v>38</c:v>
                </c:pt>
                <c:pt idx="565">
                  <c:v>44</c:v>
                </c:pt>
                <c:pt idx="566">
                  <c:v>26</c:v>
                </c:pt>
                <c:pt idx="567">
                  <c:v>36</c:v>
                </c:pt>
                <c:pt idx="568">
                  <c:v>34</c:v>
                </c:pt>
                <c:pt idx="569">
                  <c:v>43</c:v>
                </c:pt>
                <c:pt idx="570">
                  <c:v>33</c:v>
                </c:pt>
                <c:pt idx="571">
                  <c:v>41</c:v>
                </c:pt>
                <c:pt idx="572">
                  <c:v>42</c:v>
                </c:pt>
                <c:pt idx="573">
                  <c:v>38</c:v>
                </c:pt>
                <c:pt idx="574">
                  <c:v>37</c:v>
                </c:pt>
                <c:pt idx="575">
                  <c:v>36</c:v>
                </c:pt>
                <c:pt idx="576">
                  <c:v>29</c:v>
                </c:pt>
                <c:pt idx="577">
                  <c:v>24</c:v>
                </c:pt>
                <c:pt idx="578">
                  <c:v>30</c:v>
                </c:pt>
                <c:pt idx="579">
                  <c:v>32</c:v>
                </c:pt>
                <c:pt idx="580">
                  <c:v>30</c:v>
                </c:pt>
                <c:pt idx="581">
                  <c:v>35</c:v>
                </c:pt>
                <c:pt idx="582">
                  <c:v>33</c:v>
                </c:pt>
                <c:pt idx="583">
                  <c:v>38</c:v>
                </c:pt>
                <c:pt idx="584">
                  <c:v>32</c:v>
                </c:pt>
                <c:pt idx="585">
                  <c:v>37</c:v>
                </c:pt>
                <c:pt idx="586">
                  <c:v>34</c:v>
                </c:pt>
                <c:pt idx="587">
                  <c:v>33</c:v>
                </c:pt>
                <c:pt idx="588">
                  <c:v>37</c:v>
                </c:pt>
                <c:pt idx="589">
                  <c:v>34</c:v>
                </c:pt>
                <c:pt idx="590">
                  <c:v>35</c:v>
                </c:pt>
                <c:pt idx="591">
                  <c:v>21</c:v>
                </c:pt>
                <c:pt idx="592">
                  <c:v>24</c:v>
                </c:pt>
                <c:pt idx="593">
                  <c:v>21</c:v>
                </c:pt>
                <c:pt idx="594">
                  <c:v>28</c:v>
                </c:pt>
                <c:pt idx="595">
                  <c:v>35</c:v>
                </c:pt>
                <c:pt idx="596">
                  <c:v>38</c:v>
                </c:pt>
                <c:pt idx="597">
                  <c:v>35</c:v>
                </c:pt>
                <c:pt idx="598">
                  <c:v>32</c:v>
                </c:pt>
                <c:pt idx="599">
                  <c:v>34</c:v>
                </c:pt>
                <c:pt idx="600">
                  <c:v>26</c:v>
                </c:pt>
                <c:pt idx="601">
                  <c:v>36</c:v>
                </c:pt>
                <c:pt idx="602">
                  <c:v>30</c:v>
                </c:pt>
                <c:pt idx="603">
                  <c:v>33</c:v>
                </c:pt>
                <c:pt idx="604">
                  <c:v>23</c:v>
                </c:pt>
                <c:pt idx="605">
                  <c:v>30</c:v>
                </c:pt>
                <c:pt idx="606">
                  <c:v>37</c:v>
                </c:pt>
                <c:pt idx="607">
                  <c:v>32</c:v>
                </c:pt>
                <c:pt idx="608">
                  <c:v>37</c:v>
                </c:pt>
                <c:pt idx="609">
                  <c:v>39</c:v>
                </c:pt>
                <c:pt idx="610">
                  <c:v>32</c:v>
                </c:pt>
                <c:pt idx="611">
                  <c:v>45</c:v>
                </c:pt>
                <c:pt idx="612">
                  <c:v>38</c:v>
                </c:pt>
                <c:pt idx="613">
                  <c:v>39</c:v>
                </c:pt>
                <c:pt idx="614">
                  <c:v>30</c:v>
                </c:pt>
                <c:pt idx="615">
                  <c:v>40</c:v>
                </c:pt>
                <c:pt idx="616">
                  <c:v>41</c:v>
                </c:pt>
                <c:pt idx="617">
                  <c:v>45</c:v>
                </c:pt>
                <c:pt idx="618">
                  <c:v>43</c:v>
                </c:pt>
                <c:pt idx="619">
                  <c:v>24</c:v>
                </c:pt>
                <c:pt idx="620">
                  <c:v>32</c:v>
                </c:pt>
                <c:pt idx="621">
                  <c:v>47</c:v>
                </c:pt>
                <c:pt idx="622">
                  <c:v>51</c:v>
                </c:pt>
                <c:pt idx="623">
                  <c:v>50</c:v>
                </c:pt>
                <c:pt idx="624">
                  <c:v>41</c:v>
                </c:pt>
                <c:pt idx="625">
                  <c:v>39</c:v>
                </c:pt>
                <c:pt idx="62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4-448E-A3D0-5DE68E6E8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4170592"/>
        <c:axId val="116417683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'mortalidad colombia_bta'!$S$1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'mortalidad colombia_bta'!$P$2:$P$628</c15:sqref>
                        </c15:formulaRef>
                      </c:ext>
                    </c:extLst>
                    <c:numCache>
                      <c:formatCode>m/d/yyyy</c:formatCode>
                      <c:ptCount val="627"/>
                      <c:pt idx="0">
                        <c:v>43896</c:v>
                      </c:pt>
                      <c:pt idx="1">
                        <c:v>43897</c:v>
                      </c:pt>
                      <c:pt idx="2">
                        <c:v>43898</c:v>
                      </c:pt>
                      <c:pt idx="3">
                        <c:v>43899</c:v>
                      </c:pt>
                      <c:pt idx="4">
                        <c:v>43900</c:v>
                      </c:pt>
                      <c:pt idx="5">
                        <c:v>43901</c:v>
                      </c:pt>
                      <c:pt idx="6">
                        <c:v>43902</c:v>
                      </c:pt>
                      <c:pt idx="7">
                        <c:v>43903</c:v>
                      </c:pt>
                      <c:pt idx="8">
                        <c:v>43904</c:v>
                      </c:pt>
                      <c:pt idx="9">
                        <c:v>43905</c:v>
                      </c:pt>
                      <c:pt idx="10">
                        <c:v>43906</c:v>
                      </c:pt>
                      <c:pt idx="11">
                        <c:v>43907</c:v>
                      </c:pt>
                      <c:pt idx="12">
                        <c:v>43908</c:v>
                      </c:pt>
                      <c:pt idx="13">
                        <c:v>43909</c:v>
                      </c:pt>
                      <c:pt idx="14">
                        <c:v>43910</c:v>
                      </c:pt>
                      <c:pt idx="15">
                        <c:v>43911</c:v>
                      </c:pt>
                      <c:pt idx="16">
                        <c:v>43912</c:v>
                      </c:pt>
                      <c:pt idx="17">
                        <c:v>43913</c:v>
                      </c:pt>
                      <c:pt idx="18">
                        <c:v>43914</c:v>
                      </c:pt>
                      <c:pt idx="19">
                        <c:v>43915</c:v>
                      </c:pt>
                      <c:pt idx="20">
                        <c:v>43916</c:v>
                      </c:pt>
                      <c:pt idx="21">
                        <c:v>43917</c:v>
                      </c:pt>
                      <c:pt idx="22">
                        <c:v>43918</c:v>
                      </c:pt>
                      <c:pt idx="23">
                        <c:v>43919</c:v>
                      </c:pt>
                      <c:pt idx="24">
                        <c:v>43920</c:v>
                      </c:pt>
                      <c:pt idx="25">
                        <c:v>43921</c:v>
                      </c:pt>
                      <c:pt idx="26">
                        <c:v>43922</c:v>
                      </c:pt>
                      <c:pt idx="27">
                        <c:v>43923</c:v>
                      </c:pt>
                      <c:pt idx="28">
                        <c:v>43924</c:v>
                      </c:pt>
                      <c:pt idx="29">
                        <c:v>43925</c:v>
                      </c:pt>
                      <c:pt idx="30">
                        <c:v>43926</c:v>
                      </c:pt>
                      <c:pt idx="31">
                        <c:v>43927</c:v>
                      </c:pt>
                      <c:pt idx="32">
                        <c:v>43928</c:v>
                      </c:pt>
                      <c:pt idx="33">
                        <c:v>43929</c:v>
                      </c:pt>
                      <c:pt idx="34">
                        <c:v>43930</c:v>
                      </c:pt>
                      <c:pt idx="35">
                        <c:v>43931</c:v>
                      </c:pt>
                      <c:pt idx="36">
                        <c:v>43932</c:v>
                      </c:pt>
                      <c:pt idx="37">
                        <c:v>43933</c:v>
                      </c:pt>
                      <c:pt idx="38">
                        <c:v>43934</c:v>
                      </c:pt>
                      <c:pt idx="39">
                        <c:v>43935</c:v>
                      </c:pt>
                      <c:pt idx="40">
                        <c:v>43936</c:v>
                      </c:pt>
                      <c:pt idx="41">
                        <c:v>43937</c:v>
                      </c:pt>
                      <c:pt idx="42">
                        <c:v>43938</c:v>
                      </c:pt>
                      <c:pt idx="43">
                        <c:v>43939</c:v>
                      </c:pt>
                      <c:pt idx="44">
                        <c:v>43940</c:v>
                      </c:pt>
                      <c:pt idx="45">
                        <c:v>43941</c:v>
                      </c:pt>
                      <c:pt idx="46">
                        <c:v>43942</c:v>
                      </c:pt>
                      <c:pt idx="47">
                        <c:v>43943</c:v>
                      </c:pt>
                      <c:pt idx="48">
                        <c:v>43944</c:v>
                      </c:pt>
                      <c:pt idx="49">
                        <c:v>43945</c:v>
                      </c:pt>
                      <c:pt idx="50">
                        <c:v>43946</c:v>
                      </c:pt>
                      <c:pt idx="51">
                        <c:v>43947</c:v>
                      </c:pt>
                      <c:pt idx="52">
                        <c:v>43948</c:v>
                      </c:pt>
                      <c:pt idx="53">
                        <c:v>43949</c:v>
                      </c:pt>
                      <c:pt idx="54">
                        <c:v>43950</c:v>
                      </c:pt>
                      <c:pt idx="55">
                        <c:v>43951</c:v>
                      </c:pt>
                      <c:pt idx="56">
                        <c:v>43952</c:v>
                      </c:pt>
                      <c:pt idx="57">
                        <c:v>43953</c:v>
                      </c:pt>
                      <c:pt idx="58">
                        <c:v>43954</c:v>
                      </c:pt>
                      <c:pt idx="59">
                        <c:v>43955</c:v>
                      </c:pt>
                      <c:pt idx="60">
                        <c:v>43956</c:v>
                      </c:pt>
                      <c:pt idx="61">
                        <c:v>43957</c:v>
                      </c:pt>
                      <c:pt idx="62">
                        <c:v>43958</c:v>
                      </c:pt>
                      <c:pt idx="63">
                        <c:v>43959</c:v>
                      </c:pt>
                      <c:pt idx="64">
                        <c:v>43960</c:v>
                      </c:pt>
                      <c:pt idx="65">
                        <c:v>43961</c:v>
                      </c:pt>
                      <c:pt idx="66">
                        <c:v>43962</c:v>
                      </c:pt>
                      <c:pt idx="67">
                        <c:v>43963</c:v>
                      </c:pt>
                      <c:pt idx="68">
                        <c:v>43964</c:v>
                      </c:pt>
                      <c:pt idx="69">
                        <c:v>43965</c:v>
                      </c:pt>
                      <c:pt idx="70">
                        <c:v>43966</c:v>
                      </c:pt>
                      <c:pt idx="71">
                        <c:v>43967</c:v>
                      </c:pt>
                      <c:pt idx="72">
                        <c:v>43968</c:v>
                      </c:pt>
                      <c:pt idx="73">
                        <c:v>43969</c:v>
                      </c:pt>
                      <c:pt idx="74">
                        <c:v>43970</c:v>
                      </c:pt>
                      <c:pt idx="75">
                        <c:v>43971</c:v>
                      </c:pt>
                      <c:pt idx="76">
                        <c:v>43972</c:v>
                      </c:pt>
                      <c:pt idx="77">
                        <c:v>43973</c:v>
                      </c:pt>
                      <c:pt idx="78">
                        <c:v>43974</c:v>
                      </c:pt>
                      <c:pt idx="79">
                        <c:v>43975</c:v>
                      </c:pt>
                      <c:pt idx="80">
                        <c:v>43976</c:v>
                      </c:pt>
                      <c:pt idx="81">
                        <c:v>43977</c:v>
                      </c:pt>
                      <c:pt idx="82">
                        <c:v>43978</c:v>
                      </c:pt>
                      <c:pt idx="83">
                        <c:v>43979</c:v>
                      </c:pt>
                      <c:pt idx="84">
                        <c:v>43980</c:v>
                      </c:pt>
                      <c:pt idx="85">
                        <c:v>43981</c:v>
                      </c:pt>
                      <c:pt idx="86">
                        <c:v>43982</c:v>
                      </c:pt>
                      <c:pt idx="87">
                        <c:v>43983</c:v>
                      </c:pt>
                      <c:pt idx="88">
                        <c:v>43984</c:v>
                      </c:pt>
                      <c:pt idx="89">
                        <c:v>43985</c:v>
                      </c:pt>
                      <c:pt idx="90">
                        <c:v>43986</c:v>
                      </c:pt>
                      <c:pt idx="91">
                        <c:v>43987</c:v>
                      </c:pt>
                      <c:pt idx="92">
                        <c:v>43988</c:v>
                      </c:pt>
                      <c:pt idx="93">
                        <c:v>43989</c:v>
                      </c:pt>
                      <c:pt idx="94">
                        <c:v>43990</c:v>
                      </c:pt>
                      <c:pt idx="95">
                        <c:v>43991</c:v>
                      </c:pt>
                      <c:pt idx="96">
                        <c:v>43992</c:v>
                      </c:pt>
                      <c:pt idx="97">
                        <c:v>43993</c:v>
                      </c:pt>
                      <c:pt idx="98">
                        <c:v>43994</c:v>
                      </c:pt>
                      <c:pt idx="99">
                        <c:v>43995</c:v>
                      </c:pt>
                      <c:pt idx="100">
                        <c:v>43996</c:v>
                      </c:pt>
                      <c:pt idx="101">
                        <c:v>43997</c:v>
                      </c:pt>
                      <c:pt idx="102">
                        <c:v>43998</c:v>
                      </c:pt>
                      <c:pt idx="103">
                        <c:v>43999</c:v>
                      </c:pt>
                      <c:pt idx="104">
                        <c:v>44000</c:v>
                      </c:pt>
                      <c:pt idx="105">
                        <c:v>44001</c:v>
                      </c:pt>
                      <c:pt idx="106">
                        <c:v>44002</c:v>
                      </c:pt>
                      <c:pt idx="107">
                        <c:v>44003</c:v>
                      </c:pt>
                      <c:pt idx="108">
                        <c:v>44004</c:v>
                      </c:pt>
                      <c:pt idx="109">
                        <c:v>44005</c:v>
                      </c:pt>
                      <c:pt idx="110">
                        <c:v>44006</c:v>
                      </c:pt>
                      <c:pt idx="111">
                        <c:v>44007</c:v>
                      </c:pt>
                      <c:pt idx="112">
                        <c:v>44008</c:v>
                      </c:pt>
                      <c:pt idx="113">
                        <c:v>44009</c:v>
                      </c:pt>
                      <c:pt idx="114">
                        <c:v>44010</c:v>
                      </c:pt>
                      <c:pt idx="115">
                        <c:v>44011</c:v>
                      </c:pt>
                      <c:pt idx="116">
                        <c:v>44012</c:v>
                      </c:pt>
                      <c:pt idx="117">
                        <c:v>44013</c:v>
                      </c:pt>
                      <c:pt idx="118">
                        <c:v>44014</c:v>
                      </c:pt>
                      <c:pt idx="119">
                        <c:v>44015</c:v>
                      </c:pt>
                      <c:pt idx="120">
                        <c:v>44016</c:v>
                      </c:pt>
                      <c:pt idx="121">
                        <c:v>44017</c:v>
                      </c:pt>
                      <c:pt idx="122">
                        <c:v>44018</c:v>
                      </c:pt>
                      <c:pt idx="123">
                        <c:v>44019</c:v>
                      </c:pt>
                      <c:pt idx="124">
                        <c:v>44020</c:v>
                      </c:pt>
                      <c:pt idx="125">
                        <c:v>44021</c:v>
                      </c:pt>
                      <c:pt idx="126">
                        <c:v>44022</c:v>
                      </c:pt>
                      <c:pt idx="127">
                        <c:v>44023</c:v>
                      </c:pt>
                      <c:pt idx="128">
                        <c:v>44024</c:v>
                      </c:pt>
                      <c:pt idx="129">
                        <c:v>44025</c:v>
                      </c:pt>
                      <c:pt idx="130">
                        <c:v>44026</c:v>
                      </c:pt>
                      <c:pt idx="131">
                        <c:v>44027</c:v>
                      </c:pt>
                      <c:pt idx="132">
                        <c:v>44028</c:v>
                      </c:pt>
                      <c:pt idx="133">
                        <c:v>44029</c:v>
                      </c:pt>
                      <c:pt idx="134">
                        <c:v>44030</c:v>
                      </c:pt>
                      <c:pt idx="135">
                        <c:v>44031</c:v>
                      </c:pt>
                      <c:pt idx="136">
                        <c:v>44032</c:v>
                      </c:pt>
                      <c:pt idx="137">
                        <c:v>44033</c:v>
                      </c:pt>
                      <c:pt idx="138">
                        <c:v>44034</c:v>
                      </c:pt>
                      <c:pt idx="139">
                        <c:v>44035</c:v>
                      </c:pt>
                      <c:pt idx="140">
                        <c:v>44036</c:v>
                      </c:pt>
                      <c:pt idx="141">
                        <c:v>44037</c:v>
                      </c:pt>
                      <c:pt idx="142">
                        <c:v>44038</c:v>
                      </c:pt>
                      <c:pt idx="143">
                        <c:v>44039</c:v>
                      </c:pt>
                      <c:pt idx="144">
                        <c:v>44040</c:v>
                      </c:pt>
                      <c:pt idx="145">
                        <c:v>44041</c:v>
                      </c:pt>
                      <c:pt idx="146">
                        <c:v>44042</c:v>
                      </c:pt>
                      <c:pt idx="147">
                        <c:v>44043</c:v>
                      </c:pt>
                      <c:pt idx="148">
                        <c:v>44044</c:v>
                      </c:pt>
                      <c:pt idx="149">
                        <c:v>44045</c:v>
                      </c:pt>
                      <c:pt idx="150">
                        <c:v>44046</c:v>
                      </c:pt>
                      <c:pt idx="151">
                        <c:v>44047</c:v>
                      </c:pt>
                      <c:pt idx="152">
                        <c:v>44048</c:v>
                      </c:pt>
                      <c:pt idx="153">
                        <c:v>44049</c:v>
                      </c:pt>
                      <c:pt idx="154">
                        <c:v>44050</c:v>
                      </c:pt>
                      <c:pt idx="155">
                        <c:v>44051</c:v>
                      </c:pt>
                      <c:pt idx="156">
                        <c:v>44052</c:v>
                      </c:pt>
                      <c:pt idx="157">
                        <c:v>44053</c:v>
                      </c:pt>
                      <c:pt idx="158">
                        <c:v>44054</c:v>
                      </c:pt>
                      <c:pt idx="159">
                        <c:v>44055</c:v>
                      </c:pt>
                      <c:pt idx="160">
                        <c:v>44056</c:v>
                      </c:pt>
                      <c:pt idx="161">
                        <c:v>44057</c:v>
                      </c:pt>
                      <c:pt idx="162">
                        <c:v>44058</c:v>
                      </c:pt>
                      <c:pt idx="163">
                        <c:v>44059</c:v>
                      </c:pt>
                      <c:pt idx="164">
                        <c:v>44060</c:v>
                      </c:pt>
                      <c:pt idx="165">
                        <c:v>44061</c:v>
                      </c:pt>
                      <c:pt idx="166">
                        <c:v>44062</c:v>
                      </c:pt>
                      <c:pt idx="167">
                        <c:v>44063</c:v>
                      </c:pt>
                      <c:pt idx="168">
                        <c:v>44064</c:v>
                      </c:pt>
                      <c:pt idx="169">
                        <c:v>44065</c:v>
                      </c:pt>
                      <c:pt idx="170">
                        <c:v>44066</c:v>
                      </c:pt>
                      <c:pt idx="171">
                        <c:v>44067</c:v>
                      </c:pt>
                      <c:pt idx="172">
                        <c:v>44068</c:v>
                      </c:pt>
                      <c:pt idx="173">
                        <c:v>44069</c:v>
                      </c:pt>
                      <c:pt idx="174">
                        <c:v>44070</c:v>
                      </c:pt>
                      <c:pt idx="175">
                        <c:v>44071</c:v>
                      </c:pt>
                      <c:pt idx="176">
                        <c:v>44072</c:v>
                      </c:pt>
                      <c:pt idx="177">
                        <c:v>44073</c:v>
                      </c:pt>
                      <c:pt idx="178">
                        <c:v>44074</c:v>
                      </c:pt>
                      <c:pt idx="179">
                        <c:v>44075</c:v>
                      </c:pt>
                      <c:pt idx="180">
                        <c:v>44076</c:v>
                      </c:pt>
                      <c:pt idx="181">
                        <c:v>44077</c:v>
                      </c:pt>
                      <c:pt idx="182">
                        <c:v>44078</c:v>
                      </c:pt>
                      <c:pt idx="183">
                        <c:v>44079</c:v>
                      </c:pt>
                      <c:pt idx="184">
                        <c:v>44080</c:v>
                      </c:pt>
                      <c:pt idx="185">
                        <c:v>44081</c:v>
                      </c:pt>
                      <c:pt idx="186">
                        <c:v>44082</c:v>
                      </c:pt>
                      <c:pt idx="187">
                        <c:v>44083</c:v>
                      </c:pt>
                      <c:pt idx="188">
                        <c:v>44084</c:v>
                      </c:pt>
                      <c:pt idx="189">
                        <c:v>44085</c:v>
                      </c:pt>
                      <c:pt idx="190">
                        <c:v>44086</c:v>
                      </c:pt>
                      <c:pt idx="191">
                        <c:v>44087</c:v>
                      </c:pt>
                      <c:pt idx="192">
                        <c:v>44088</c:v>
                      </c:pt>
                      <c:pt idx="193">
                        <c:v>44089</c:v>
                      </c:pt>
                      <c:pt idx="194">
                        <c:v>44090</c:v>
                      </c:pt>
                      <c:pt idx="195">
                        <c:v>44091</c:v>
                      </c:pt>
                      <c:pt idx="196">
                        <c:v>44092</c:v>
                      </c:pt>
                      <c:pt idx="197">
                        <c:v>44093</c:v>
                      </c:pt>
                      <c:pt idx="198">
                        <c:v>44094</c:v>
                      </c:pt>
                      <c:pt idx="199">
                        <c:v>44095</c:v>
                      </c:pt>
                      <c:pt idx="200">
                        <c:v>44096</c:v>
                      </c:pt>
                      <c:pt idx="201">
                        <c:v>44097</c:v>
                      </c:pt>
                      <c:pt idx="202">
                        <c:v>44098</c:v>
                      </c:pt>
                      <c:pt idx="203">
                        <c:v>44099</c:v>
                      </c:pt>
                      <c:pt idx="204">
                        <c:v>44100</c:v>
                      </c:pt>
                      <c:pt idx="205">
                        <c:v>44101</c:v>
                      </c:pt>
                      <c:pt idx="206">
                        <c:v>44102</c:v>
                      </c:pt>
                      <c:pt idx="207">
                        <c:v>44103</c:v>
                      </c:pt>
                      <c:pt idx="208">
                        <c:v>44104</c:v>
                      </c:pt>
                      <c:pt idx="209">
                        <c:v>44105</c:v>
                      </c:pt>
                      <c:pt idx="210">
                        <c:v>44106</c:v>
                      </c:pt>
                      <c:pt idx="211">
                        <c:v>44107</c:v>
                      </c:pt>
                      <c:pt idx="212">
                        <c:v>44108</c:v>
                      </c:pt>
                      <c:pt idx="213">
                        <c:v>44109</c:v>
                      </c:pt>
                      <c:pt idx="214">
                        <c:v>44110</c:v>
                      </c:pt>
                      <c:pt idx="215">
                        <c:v>44111</c:v>
                      </c:pt>
                      <c:pt idx="216">
                        <c:v>44112</c:v>
                      </c:pt>
                      <c:pt idx="217">
                        <c:v>44113</c:v>
                      </c:pt>
                      <c:pt idx="218">
                        <c:v>44114</c:v>
                      </c:pt>
                      <c:pt idx="219">
                        <c:v>44115</c:v>
                      </c:pt>
                      <c:pt idx="220">
                        <c:v>44116</c:v>
                      </c:pt>
                      <c:pt idx="221">
                        <c:v>44117</c:v>
                      </c:pt>
                      <c:pt idx="222">
                        <c:v>44118</c:v>
                      </c:pt>
                      <c:pt idx="223">
                        <c:v>44119</c:v>
                      </c:pt>
                      <c:pt idx="224">
                        <c:v>44120</c:v>
                      </c:pt>
                      <c:pt idx="225">
                        <c:v>44121</c:v>
                      </c:pt>
                      <c:pt idx="226">
                        <c:v>44122</c:v>
                      </c:pt>
                      <c:pt idx="227">
                        <c:v>44123</c:v>
                      </c:pt>
                      <c:pt idx="228">
                        <c:v>44124</c:v>
                      </c:pt>
                      <c:pt idx="229">
                        <c:v>44125</c:v>
                      </c:pt>
                      <c:pt idx="230">
                        <c:v>44126</c:v>
                      </c:pt>
                      <c:pt idx="231">
                        <c:v>44127</c:v>
                      </c:pt>
                      <c:pt idx="232">
                        <c:v>44128</c:v>
                      </c:pt>
                      <c:pt idx="233">
                        <c:v>44129</c:v>
                      </c:pt>
                      <c:pt idx="234">
                        <c:v>44130</c:v>
                      </c:pt>
                      <c:pt idx="235">
                        <c:v>44131</c:v>
                      </c:pt>
                      <c:pt idx="236">
                        <c:v>44132</c:v>
                      </c:pt>
                      <c:pt idx="237">
                        <c:v>44133</c:v>
                      </c:pt>
                      <c:pt idx="238">
                        <c:v>44134</c:v>
                      </c:pt>
                      <c:pt idx="239">
                        <c:v>44135</c:v>
                      </c:pt>
                      <c:pt idx="240">
                        <c:v>44136</c:v>
                      </c:pt>
                      <c:pt idx="241">
                        <c:v>44137</c:v>
                      </c:pt>
                      <c:pt idx="242">
                        <c:v>44138</c:v>
                      </c:pt>
                      <c:pt idx="243">
                        <c:v>44139</c:v>
                      </c:pt>
                      <c:pt idx="244">
                        <c:v>44140</c:v>
                      </c:pt>
                      <c:pt idx="245">
                        <c:v>44141</c:v>
                      </c:pt>
                      <c:pt idx="246">
                        <c:v>44142</c:v>
                      </c:pt>
                      <c:pt idx="247">
                        <c:v>44143</c:v>
                      </c:pt>
                      <c:pt idx="248">
                        <c:v>44144</c:v>
                      </c:pt>
                      <c:pt idx="249">
                        <c:v>44145</c:v>
                      </c:pt>
                      <c:pt idx="250">
                        <c:v>44146</c:v>
                      </c:pt>
                      <c:pt idx="251">
                        <c:v>44147</c:v>
                      </c:pt>
                      <c:pt idx="252">
                        <c:v>44148</c:v>
                      </c:pt>
                      <c:pt idx="253">
                        <c:v>44149</c:v>
                      </c:pt>
                      <c:pt idx="254">
                        <c:v>44150</c:v>
                      </c:pt>
                      <c:pt idx="255">
                        <c:v>44151</c:v>
                      </c:pt>
                      <c:pt idx="256">
                        <c:v>44152</c:v>
                      </c:pt>
                      <c:pt idx="257">
                        <c:v>44153</c:v>
                      </c:pt>
                      <c:pt idx="258">
                        <c:v>44154</c:v>
                      </c:pt>
                      <c:pt idx="259">
                        <c:v>44155</c:v>
                      </c:pt>
                      <c:pt idx="260">
                        <c:v>44156</c:v>
                      </c:pt>
                      <c:pt idx="261">
                        <c:v>44157</c:v>
                      </c:pt>
                      <c:pt idx="262">
                        <c:v>44158</c:v>
                      </c:pt>
                      <c:pt idx="263">
                        <c:v>44159</c:v>
                      </c:pt>
                      <c:pt idx="264">
                        <c:v>44160</c:v>
                      </c:pt>
                      <c:pt idx="265">
                        <c:v>44161</c:v>
                      </c:pt>
                      <c:pt idx="266">
                        <c:v>44162</c:v>
                      </c:pt>
                      <c:pt idx="267">
                        <c:v>44163</c:v>
                      </c:pt>
                      <c:pt idx="268">
                        <c:v>44164</c:v>
                      </c:pt>
                      <c:pt idx="269">
                        <c:v>44165</c:v>
                      </c:pt>
                      <c:pt idx="270">
                        <c:v>44166</c:v>
                      </c:pt>
                      <c:pt idx="271">
                        <c:v>44167</c:v>
                      </c:pt>
                      <c:pt idx="272">
                        <c:v>44168</c:v>
                      </c:pt>
                      <c:pt idx="273">
                        <c:v>44169</c:v>
                      </c:pt>
                      <c:pt idx="274">
                        <c:v>44170</c:v>
                      </c:pt>
                      <c:pt idx="275">
                        <c:v>44171</c:v>
                      </c:pt>
                      <c:pt idx="276">
                        <c:v>44172</c:v>
                      </c:pt>
                      <c:pt idx="277">
                        <c:v>44173</c:v>
                      </c:pt>
                      <c:pt idx="278">
                        <c:v>44174</c:v>
                      </c:pt>
                      <c:pt idx="279">
                        <c:v>44175</c:v>
                      </c:pt>
                      <c:pt idx="280">
                        <c:v>44176</c:v>
                      </c:pt>
                      <c:pt idx="281">
                        <c:v>44177</c:v>
                      </c:pt>
                      <c:pt idx="282">
                        <c:v>44178</c:v>
                      </c:pt>
                      <c:pt idx="283">
                        <c:v>44179</c:v>
                      </c:pt>
                      <c:pt idx="284">
                        <c:v>44180</c:v>
                      </c:pt>
                      <c:pt idx="285">
                        <c:v>44181</c:v>
                      </c:pt>
                      <c:pt idx="286">
                        <c:v>44182</c:v>
                      </c:pt>
                      <c:pt idx="287">
                        <c:v>44183</c:v>
                      </c:pt>
                      <c:pt idx="288">
                        <c:v>44184</c:v>
                      </c:pt>
                      <c:pt idx="289">
                        <c:v>44185</c:v>
                      </c:pt>
                      <c:pt idx="290">
                        <c:v>44186</c:v>
                      </c:pt>
                      <c:pt idx="291">
                        <c:v>44187</c:v>
                      </c:pt>
                      <c:pt idx="292">
                        <c:v>44188</c:v>
                      </c:pt>
                      <c:pt idx="293">
                        <c:v>44189</c:v>
                      </c:pt>
                      <c:pt idx="294">
                        <c:v>44190</c:v>
                      </c:pt>
                      <c:pt idx="295">
                        <c:v>44191</c:v>
                      </c:pt>
                      <c:pt idx="296">
                        <c:v>44192</c:v>
                      </c:pt>
                      <c:pt idx="297">
                        <c:v>44193</c:v>
                      </c:pt>
                      <c:pt idx="298">
                        <c:v>44194</c:v>
                      </c:pt>
                      <c:pt idx="299">
                        <c:v>44195</c:v>
                      </c:pt>
                      <c:pt idx="300">
                        <c:v>44196</c:v>
                      </c:pt>
                      <c:pt idx="301">
                        <c:v>44197</c:v>
                      </c:pt>
                      <c:pt idx="302">
                        <c:v>44198</c:v>
                      </c:pt>
                      <c:pt idx="303">
                        <c:v>44199</c:v>
                      </c:pt>
                      <c:pt idx="304">
                        <c:v>44200</c:v>
                      </c:pt>
                      <c:pt idx="305">
                        <c:v>44201</c:v>
                      </c:pt>
                      <c:pt idx="306">
                        <c:v>44202</c:v>
                      </c:pt>
                      <c:pt idx="307">
                        <c:v>44203</c:v>
                      </c:pt>
                      <c:pt idx="308">
                        <c:v>44204</c:v>
                      </c:pt>
                      <c:pt idx="309">
                        <c:v>44205</c:v>
                      </c:pt>
                      <c:pt idx="310">
                        <c:v>44206</c:v>
                      </c:pt>
                      <c:pt idx="311">
                        <c:v>44207</c:v>
                      </c:pt>
                      <c:pt idx="312">
                        <c:v>44208</c:v>
                      </c:pt>
                      <c:pt idx="313">
                        <c:v>44209</c:v>
                      </c:pt>
                      <c:pt idx="314">
                        <c:v>44210</c:v>
                      </c:pt>
                      <c:pt idx="315">
                        <c:v>44211</c:v>
                      </c:pt>
                      <c:pt idx="316">
                        <c:v>44212</c:v>
                      </c:pt>
                      <c:pt idx="317">
                        <c:v>44213</c:v>
                      </c:pt>
                      <c:pt idx="318">
                        <c:v>44214</c:v>
                      </c:pt>
                      <c:pt idx="319">
                        <c:v>44215</c:v>
                      </c:pt>
                      <c:pt idx="320">
                        <c:v>44216</c:v>
                      </c:pt>
                      <c:pt idx="321">
                        <c:v>44217</c:v>
                      </c:pt>
                      <c:pt idx="322">
                        <c:v>44218</c:v>
                      </c:pt>
                      <c:pt idx="323">
                        <c:v>44219</c:v>
                      </c:pt>
                      <c:pt idx="324">
                        <c:v>44220</c:v>
                      </c:pt>
                      <c:pt idx="325">
                        <c:v>44221</c:v>
                      </c:pt>
                      <c:pt idx="326">
                        <c:v>44222</c:v>
                      </c:pt>
                      <c:pt idx="327">
                        <c:v>44223</c:v>
                      </c:pt>
                      <c:pt idx="328">
                        <c:v>44224</c:v>
                      </c:pt>
                      <c:pt idx="329">
                        <c:v>44225</c:v>
                      </c:pt>
                      <c:pt idx="330">
                        <c:v>44226</c:v>
                      </c:pt>
                      <c:pt idx="331">
                        <c:v>44227</c:v>
                      </c:pt>
                      <c:pt idx="332">
                        <c:v>44228</c:v>
                      </c:pt>
                      <c:pt idx="333">
                        <c:v>44229</c:v>
                      </c:pt>
                      <c:pt idx="334">
                        <c:v>44230</c:v>
                      </c:pt>
                      <c:pt idx="335">
                        <c:v>44231</c:v>
                      </c:pt>
                      <c:pt idx="336">
                        <c:v>44232</c:v>
                      </c:pt>
                      <c:pt idx="337">
                        <c:v>44233</c:v>
                      </c:pt>
                      <c:pt idx="338">
                        <c:v>44234</c:v>
                      </c:pt>
                      <c:pt idx="339">
                        <c:v>44235</c:v>
                      </c:pt>
                      <c:pt idx="340">
                        <c:v>44236</c:v>
                      </c:pt>
                      <c:pt idx="341">
                        <c:v>44237</c:v>
                      </c:pt>
                      <c:pt idx="342">
                        <c:v>44238</c:v>
                      </c:pt>
                      <c:pt idx="343">
                        <c:v>44239</c:v>
                      </c:pt>
                      <c:pt idx="344">
                        <c:v>44240</c:v>
                      </c:pt>
                      <c:pt idx="345">
                        <c:v>44241</c:v>
                      </c:pt>
                      <c:pt idx="346">
                        <c:v>44242</c:v>
                      </c:pt>
                      <c:pt idx="347">
                        <c:v>44243</c:v>
                      </c:pt>
                      <c:pt idx="348">
                        <c:v>44244</c:v>
                      </c:pt>
                      <c:pt idx="349">
                        <c:v>44245</c:v>
                      </c:pt>
                      <c:pt idx="350">
                        <c:v>44246</c:v>
                      </c:pt>
                      <c:pt idx="351">
                        <c:v>44247</c:v>
                      </c:pt>
                      <c:pt idx="352">
                        <c:v>44248</c:v>
                      </c:pt>
                      <c:pt idx="353">
                        <c:v>44249</c:v>
                      </c:pt>
                      <c:pt idx="354">
                        <c:v>44250</c:v>
                      </c:pt>
                      <c:pt idx="355">
                        <c:v>44251</c:v>
                      </c:pt>
                      <c:pt idx="356">
                        <c:v>44252</c:v>
                      </c:pt>
                      <c:pt idx="357">
                        <c:v>44253</c:v>
                      </c:pt>
                      <c:pt idx="358">
                        <c:v>44254</c:v>
                      </c:pt>
                      <c:pt idx="359">
                        <c:v>44255</c:v>
                      </c:pt>
                      <c:pt idx="360">
                        <c:v>44256</c:v>
                      </c:pt>
                      <c:pt idx="361">
                        <c:v>44257</c:v>
                      </c:pt>
                      <c:pt idx="362">
                        <c:v>44258</c:v>
                      </c:pt>
                      <c:pt idx="363">
                        <c:v>44259</c:v>
                      </c:pt>
                      <c:pt idx="364">
                        <c:v>44260</c:v>
                      </c:pt>
                      <c:pt idx="365">
                        <c:v>44261</c:v>
                      </c:pt>
                      <c:pt idx="366">
                        <c:v>44262</c:v>
                      </c:pt>
                      <c:pt idx="367">
                        <c:v>44263</c:v>
                      </c:pt>
                      <c:pt idx="368">
                        <c:v>44264</c:v>
                      </c:pt>
                      <c:pt idx="369">
                        <c:v>44265</c:v>
                      </c:pt>
                      <c:pt idx="370">
                        <c:v>44266</c:v>
                      </c:pt>
                      <c:pt idx="371">
                        <c:v>44267</c:v>
                      </c:pt>
                      <c:pt idx="372">
                        <c:v>44268</c:v>
                      </c:pt>
                      <c:pt idx="373">
                        <c:v>44269</c:v>
                      </c:pt>
                      <c:pt idx="374">
                        <c:v>44270</c:v>
                      </c:pt>
                      <c:pt idx="375">
                        <c:v>44271</c:v>
                      </c:pt>
                      <c:pt idx="376">
                        <c:v>44272</c:v>
                      </c:pt>
                      <c:pt idx="377">
                        <c:v>44273</c:v>
                      </c:pt>
                      <c:pt idx="378">
                        <c:v>44274</c:v>
                      </c:pt>
                      <c:pt idx="379">
                        <c:v>44275</c:v>
                      </c:pt>
                      <c:pt idx="380">
                        <c:v>44276</c:v>
                      </c:pt>
                      <c:pt idx="381">
                        <c:v>44277</c:v>
                      </c:pt>
                      <c:pt idx="382">
                        <c:v>44278</c:v>
                      </c:pt>
                      <c:pt idx="383">
                        <c:v>44279</c:v>
                      </c:pt>
                      <c:pt idx="384">
                        <c:v>44280</c:v>
                      </c:pt>
                      <c:pt idx="385">
                        <c:v>44281</c:v>
                      </c:pt>
                      <c:pt idx="386">
                        <c:v>44282</c:v>
                      </c:pt>
                      <c:pt idx="387">
                        <c:v>44283</c:v>
                      </c:pt>
                      <c:pt idx="388">
                        <c:v>44284</c:v>
                      </c:pt>
                      <c:pt idx="389">
                        <c:v>44285</c:v>
                      </c:pt>
                      <c:pt idx="390">
                        <c:v>44286</c:v>
                      </c:pt>
                      <c:pt idx="391">
                        <c:v>44287</c:v>
                      </c:pt>
                      <c:pt idx="392">
                        <c:v>44288</c:v>
                      </c:pt>
                      <c:pt idx="393">
                        <c:v>44289</c:v>
                      </c:pt>
                      <c:pt idx="394">
                        <c:v>44290</c:v>
                      </c:pt>
                      <c:pt idx="395">
                        <c:v>44291</c:v>
                      </c:pt>
                      <c:pt idx="396">
                        <c:v>44292</c:v>
                      </c:pt>
                      <c:pt idx="397">
                        <c:v>44293</c:v>
                      </c:pt>
                      <c:pt idx="398">
                        <c:v>44294</c:v>
                      </c:pt>
                      <c:pt idx="399">
                        <c:v>44295</c:v>
                      </c:pt>
                      <c:pt idx="400">
                        <c:v>44296</c:v>
                      </c:pt>
                      <c:pt idx="401">
                        <c:v>44297</c:v>
                      </c:pt>
                      <c:pt idx="402">
                        <c:v>44298</c:v>
                      </c:pt>
                      <c:pt idx="403">
                        <c:v>44299</c:v>
                      </c:pt>
                      <c:pt idx="404">
                        <c:v>44300</c:v>
                      </c:pt>
                      <c:pt idx="405">
                        <c:v>44301</c:v>
                      </c:pt>
                      <c:pt idx="406">
                        <c:v>44302</c:v>
                      </c:pt>
                      <c:pt idx="407">
                        <c:v>44303</c:v>
                      </c:pt>
                      <c:pt idx="408">
                        <c:v>44304</c:v>
                      </c:pt>
                      <c:pt idx="409">
                        <c:v>44305</c:v>
                      </c:pt>
                      <c:pt idx="410">
                        <c:v>44306</c:v>
                      </c:pt>
                      <c:pt idx="411">
                        <c:v>44307</c:v>
                      </c:pt>
                      <c:pt idx="412">
                        <c:v>44308</c:v>
                      </c:pt>
                      <c:pt idx="413">
                        <c:v>44309</c:v>
                      </c:pt>
                      <c:pt idx="414">
                        <c:v>44310</c:v>
                      </c:pt>
                      <c:pt idx="415">
                        <c:v>44311</c:v>
                      </c:pt>
                      <c:pt idx="416">
                        <c:v>44312</c:v>
                      </c:pt>
                      <c:pt idx="417">
                        <c:v>44313</c:v>
                      </c:pt>
                      <c:pt idx="418">
                        <c:v>44314</c:v>
                      </c:pt>
                      <c:pt idx="419">
                        <c:v>44315</c:v>
                      </c:pt>
                      <c:pt idx="420">
                        <c:v>44316</c:v>
                      </c:pt>
                      <c:pt idx="421">
                        <c:v>44317</c:v>
                      </c:pt>
                      <c:pt idx="422">
                        <c:v>44318</c:v>
                      </c:pt>
                      <c:pt idx="423">
                        <c:v>44319</c:v>
                      </c:pt>
                      <c:pt idx="424">
                        <c:v>44320</c:v>
                      </c:pt>
                      <c:pt idx="425">
                        <c:v>44321</c:v>
                      </c:pt>
                      <c:pt idx="426">
                        <c:v>44322</c:v>
                      </c:pt>
                      <c:pt idx="427">
                        <c:v>44323</c:v>
                      </c:pt>
                      <c:pt idx="428">
                        <c:v>44324</c:v>
                      </c:pt>
                      <c:pt idx="429">
                        <c:v>44325</c:v>
                      </c:pt>
                      <c:pt idx="430">
                        <c:v>44326</c:v>
                      </c:pt>
                      <c:pt idx="431">
                        <c:v>44327</c:v>
                      </c:pt>
                      <c:pt idx="432">
                        <c:v>44328</c:v>
                      </c:pt>
                      <c:pt idx="433">
                        <c:v>44329</c:v>
                      </c:pt>
                      <c:pt idx="434">
                        <c:v>44330</c:v>
                      </c:pt>
                      <c:pt idx="435">
                        <c:v>44331</c:v>
                      </c:pt>
                      <c:pt idx="436">
                        <c:v>44332</c:v>
                      </c:pt>
                      <c:pt idx="437">
                        <c:v>44333</c:v>
                      </c:pt>
                      <c:pt idx="438">
                        <c:v>44334</c:v>
                      </c:pt>
                      <c:pt idx="439">
                        <c:v>44335</c:v>
                      </c:pt>
                      <c:pt idx="440">
                        <c:v>44336</c:v>
                      </c:pt>
                      <c:pt idx="441">
                        <c:v>44337</c:v>
                      </c:pt>
                      <c:pt idx="442">
                        <c:v>44338</c:v>
                      </c:pt>
                      <c:pt idx="443">
                        <c:v>44339</c:v>
                      </c:pt>
                      <c:pt idx="444">
                        <c:v>44340</c:v>
                      </c:pt>
                      <c:pt idx="445">
                        <c:v>44341</c:v>
                      </c:pt>
                      <c:pt idx="446">
                        <c:v>44342</c:v>
                      </c:pt>
                      <c:pt idx="447">
                        <c:v>44343</c:v>
                      </c:pt>
                      <c:pt idx="448">
                        <c:v>44344</c:v>
                      </c:pt>
                      <c:pt idx="449">
                        <c:v>44345</c:v>
                      </c:pt>
                      <c:pt idx="450">
                        <c:v>44346</c:v>
                      </c:pt>
                      <c:pt idx="451">
                        <c:v>44347</c:v>
                      </c:pt>
                      <c:pt idx="452">
                        <c:v>44348</c:v>
                      </c:pt>
                      <c:pt idx="453">
                        <c:v>44349</c:v>
                      </c:pt>
                      <c:pt idx="454">
                        <c:v>44350</c:v>
                      </c:pt>
                      <c:pt idx="455">
                        <c:v>44351</c:v>
                      </c:pt>
                      <c:pt idx="456">
                        <c:v>44352</c:v>
                      </c:pt>
                      <c:pt idx="457">
                        <c:v>44353</c:v>
                      </c:pt>
                      <c:pt idx="458">
                        <c:v>44354</c:v>
                      </c:pt>
                      <c:pt idx="459">
                        <c:v>44355</c:v>
                      </c:pt>
                      <c:pt idx="460">
                        <c:v>44356</c:v>
                      </c:pt>
                      <c:pt idx="461">
                        <c:v>44357</c:v>
                      </c:pt>
                      <c:pt idx="462">
                        <c:v>44358</c:v>
                      </c:pt>
                      <c:pt idx="463">
                        <c:v>44359</c:v>
                      </c:pt>
                      <c:pt idx="464">
                        <c:v>44360</c:v>
                      </c:pt>
                      <c:pt idx="465">
                        <c:v>44361</c:v>
                      </c:pt>
                      <c:pt idx="466">
                        <c:v>44362</c:v>
                      </c:pt>
                      <c:pt idx="467">
                        <c:v>44363</c:v>
                      </c:pt>
                      <c:pt idx="468">
                        <c:v>44364</c:v>
                      </c:pt>
                      <c:pt idx="469">
                        <c:v>44365</c:v>
                      </c:pt>
                      <c:pt idx="470">
                        <c:v>44366</c:v>
                      </c:pt>
                      <c:pt idx="471">
                        <c:v>44367</c:v>
                      </c:pt>
                      <c:pt idx="472">
                        <c:v>44368</c:v>
                      </c:pt>
                      <c:pt idx="473">
                        <c:v>44369</c:v>
                      </c:pt>
                      <c:pt idx="474">
                        <c:v>44370</c:v>
                      </c:pt>
                      <c:pt idx="475">
                        <c:v>44371</c:v>
                      </c:pt>
                      <c:pt idx="476">
                        <c:v>44372</c:v>
                      </c:pt>
                      <c:pt idx="477">
                        <c:v>44373</c:v>
                      </c:pt>
                      <c:pt idx="478">
                        <c:v>44374</c:v>
                      </c:pt>
                      <c:pt idx="479">
                        <c:v>44375</c:v>
                      </c:pt>
                      <c:pt idx="480">
                        <c:v>44376</c:v>
                      </c:pt>
                      <c:pt idx="481">
                        <c:v>44377</c:v>
                      </c:pt>
                      <c:pt idx="482">
                        <c:v>44378</c:v>
                      </c:pt>
                      <c:pt idx="483">
                        <c:v>44379</c:v>
                      </c:pt>
                      <c:pt idx="484">
                        <c:v>44380</c:v>
                      </c:pt>
                      <c:pt idx="485">
                        <c:v>44381</c:v>
                      </c:pt>
                      <c:pt idx="486">
                        <c:v>44382</c:v>
                      </c:pt>
                      <c:pt idx="487">
                        <c:v>44383</c:v>
                      </c:pt>
                      <c:pt idx="488">
                        <c:v>44384</c:v>
                      </c:pt>
                      <c:pt idx="489">
                        <c:v>44385</c:v>
                      </c:pt>
                      <c:pt idx="490">
                        <c:v>44386</c:v>
                      </c:pt>
                      <c:pt idx="491">
                        <c:v>44387</c:v>
                      </c:pt>
                      <c:pt idx="492">
                        <c:v>44388</c:v>
                      </c:pt>
                      <c:pt idx="493">
                        <c:v>44389</c:v>
                      </c:pt>
                      <c:pt idx="494">
                        <c:v>44390</c:v>
                      </c:pt>
                      <c:pt idx="495">
                        <c:v>44391</c:v>
                      </c:pt>
                      <c:pt idx="496">
                        <c:v>44392</c:v>
                      </c:pt>
                      <c:pt idx="497">
                        <c:v>44393</c:v>
                      </c:pt>
                      <c:pt idx="498">
                        <c:v>44394</c:v>
                      </c:pt>
                      <c:pt idx="499">
                        <c:v>44395</c:v>
                      </c:pt>
                      <c:pt idx="500">
                        <c:v>44396</c:v>
                      </c:pt>
                      <c:pt idx="501">
                        <c:v>44397</c:v>
                      </c:pt>
                      <c:pt idx="502">
                        <c:v>44398</c:v>
                      </c:pt>
                      <c:pt idx="503">
                        <c:v>44399</c:v>
                      </c:pt>
                      <c:pt idx="504">
                        <c:v>44400</c:v>
                      </c:pt>
                      <c:pt idx="505">
                        <c:v>44401</c:v>
                      </c:pt>
                      <c:pt idx="506">
                        <c:v>44402</c:v>
                      </c:pt>
                      <c:pt idx="507">
                        <c:v>44403</c:v>
                      </c:pt>
                      <c:pt idx="508">
                        <c:v>44404</c:v>
                      </c:pt>
                      <c:pt idx="509">
                        <c:v>44405</c:v>
                      </c:pt>
                      <c:pt idx="510">
                        <c:v>44406</c:v>
                      </c:pt>
                      <c:pt idx="511">
                        <c:v>44407</c:v>
                      </c:pt>
                      <c:pt idx="512">
                        <c:v>44408</c:v>
                      </c:pt>
                      <c:pt idx="513">
                        <c:v>44409</c:v>
                      </c:pt>
                      <c:pt idx="514">
                        <c:v>44410</c:v>
                      </c:pt>
                      <c:pt idx="515">
                        <c:v>44411</c:v>
                      </c:pt>
                      <c:pt idx="516">
                        <c:v>44412</c:v>
                      </c:pt>
                      <c:pt idx="517">
                        <c:v>44413</c:v>
                      </c:pt>
                      <c:pt idx="518">
                        <c:v>44414</c:v>
                      </c:pt>
                      <c:pt idx="519">
                        <c:v>44415</c:v>
                      </c:pt>
                      <c:pt idx="520">
                        <c:v>44416</c:v>
                      </c:pt>
                      <c:pt idx="521">
                        <c:v>44417</c:v>
                      </c:pt>
                      <c:pt idx="522">
                        <c:v>44418</c:v>
                      </c:pt>
                      <c:pt idx="523">
                        <c:v>44419</c:v>
                      </c:pt>
                      <c:pt idx="524">
                        <c:v>44420</c:v>
                      </c:pt>
                      <c:pt idx="525">
                        <c:v>44421</c:v>
                      </c:pt>
                      <c:pt idx="526">
                        <c:v>44422</c:v>
                      </c:pt>
                      <c:pt idx="527">
                        <c:v>44423</c:v>
                      </c:pt>
                      <c:pt idx="528">
                        <c:v>44424</c:v>
                      </c:pt>
                      <c:pt idx="529">
                        <c:v>44425</c:v>
                      </c:pt>
                      <c:pt idx="530">
                        <c:v>44426</c:v>
                      </c:pt>
                      <c:pt idx="531">
                        <c:v>44427</c:v>
                      </c:pt>
                      <c:pt idx="532">
                        <c:v>44428</c:v>
                      </c:pt>
                      <c:pt idx="533">
                        <c:v>44429</c:v>
                      </c:pt>
                      <c:pt idx="534">
                        <c:v>44430</c:v>
                      </c:pt>
                      <c:pt idx="535">
                        <c:v>44431</c:v>
                      </c:pt>
                      <c:pt idx="536">
                        <c:v>44432</c:v>
                      </c:pt>
                      <c:pt idx="537">
                        <c:v>44433</c:v>
                      </c:pt>
                      <c:pt idx="538">
                        <c:v>44434</c:v>
                      </c:pt>
                      <c:pt idx="539">
                        <c:v>44435</c:v>
                      </c:pt>
                      <c:pt idx="540">
                        <c:v>44436</c:v>
                      </c:pt>
                      <c:pt idx="541">
                        <c:v>44437</c:v>
                      </c:pt>
                      <c:pt idx="542">
                        <c:v>44438</c:v>
                      </c:pt>
                      <c:pt idx="543">
                        <c:v>44439</c:v>
                      </c:pt>
                      <c:pt idx="544">
                        <c:v>44440</c:v>
                      </c:pt>
                      <c:pt idx="545">
                        <c:v>44441</c:v>
                      </c:pt>
                      <c:pt idx="546">
                        <c:v>44442</c:v>
                      </c:pt>
                      <c:pt idx="547">
                        <c:v>44443</c:v>
                      </c:pt>
                      <c:pt idx="548">
                        <c:v>44444</c:v>
                      </c:pt>
                      <c:pt idx="549">
                        <c:v>44445</c:v>
                      </c:pt>
                      <c:pt idx="550">
                        <c:v>44446</c:v>
                      </c:pt>
                      <c:pt idx="551">
                        <c:v>44447</c:v>
                      </c:pt>
                      <c:pt idx="552">
                        <c:v>44448</c:v>
                      </c:pt>
                      <c:pt idx="553">
                        <c:v>44449</c:v>
                      </c:pt>
                      <c:pt idx="554">
                        <c:v>44450</c:v>
                      </c:pt>
                      <c:pt idx="555">
                        <c:v>44451</c:v>
                      </c:pt>
                      <c:pt idx="556">
                        <c:v>44452</c:v>
                      </c:pt>
                      <c:pt idx="557">
                        <c:v>44453</c:v>
                      </c:pt>
                      <c:pt idx="558">
                        <c:v>44454</c:v>
                      </c:pt>
                      <c:pt idx="559">
                        <c:v>44455</c:v>
                      </c:pt>
                      <c:pt idx="560">
                        <c:v>44456</c:v>
                      </c:pt>
                      <c:pt idx="561">
                        <c:v>44457</c:v>
                      </c:pt>
                      <c:pt idx="562">
                        <c:v>44458</c:v>
                      </c:pt>
                      <c:pt idx="563">
                        <c:v>44459</c:v>
                      </c:pt>
                      <c:pt idx="564">
                        <c:v>44460</c:v>
                      </c:pt>
                      <c:pt idx="565">
                        <c:v>44461</c:v>
                      </c:pt>
                      <c:pt idx="566">
                        <c:v>44462</c:v>
                      </c:pt>
                      <c:pt idx="567">
                        <c:v>44463</c:v>
                      </c:pt>
                      <c:pt idx="568">
                        <c:v>44464</c:v>
                      </c:pt>
                      <c:pt idx="569">
                        <c:v>44465</c:v>
                      </c:pt>
                      <c:pt idx="570">
                        <c:v>44466</c:v>
                      </c:pt>
                      <c:pt idx="571">
                        <c:v>44467</c:v>
                      </c:pt>
                      <c:pt idx="572">
                        <c:v>44468</c:v>
                      </c:pt>
                      <c:pt idx="573">
                        <c:v>44469</c:v>
                      </c:pt>
                      <c:pt idx="574">
                        <c:v>44470</c:v>
                      </c:pt>
                      <c:pt idx="575">
                        <c:v>44471</c:v>
                      </c:pt>
                      <c:pt idx="576">
                        <c:v>44472</c:v>
                      </c:pt>
                      <c:pt idx="577">
                        <c:v>44473</c:v>
                      </c:pt>
                      <c:pt idx="578">
                        <c:v>44474</c:v>
                      </c:pt>
                      <c:pt idx="579">
                        <c:v>44475</c:v>
                      </c:pt>
                      <c:pt idx="580">
                        <c:v>44476</c:v>
                      </c:pt>
                      <c:pt idx="581">
                        <c:v>44477</c:v>
                      </c:pt>
                      <c:pt idx="582">
                        <c:v>44478</c:v>
                      </c:pt>
                      <c:pt idx="583">
                        <c:v>44479</c:v>
                      </c:pt>
                      <c:pt idx="584">
                        <c:v>44480</c:v>
                      </c:pt>
                      <c:pt idx="585">
                        <c:v>44481</c:v>
                      </c:pt>
                      <c:pt idx="586">
                        <c:v>44482</c:v>
                      </c:pt>
                      <c:pt idx="587">
                        <c:v>44483</c:v>
                      </c:pt>
                      <c:pt idx="588">
                        <c:v>44484</c:v>
                      </c:pt>
                      <c:pt idx="589">
                        <c:v>44485</c:v>
                      </c:pt>
                      <c:pt idx="590">
                        <c:v>44486</c:v>
                      </c:pt>
                      <c:pt idx="591">
                        <c:v>44487</c:v>
                      </c:pt>
                      <c:pt idx="592">
                        <c:v>44488</c:v>
                      </c:pt>
                      <c:pt idx="593">
                        <c:v>44489</c:v>
                      </c:pt>
                      <c:pt idx="594">
                        <c:v>44490</c:v>
                      </c:pt>
                      <c:pt idx="595">
                        <c:v>44491</c:v>
                      </c:pt>
                      <c:pt idx="596">
                        <c:v>44492</c:v>
                      </c:pt>
                      <c:pt idx="597">
                        <c:v>44493</c:v>
                      </c:pt>
                      <c:pt idx="598">
                        <c:v>44494</c:v>
                      </c:pt>
                      <c:pt idx="599">
                        <c:v>44495</c:v>
                      </c:pt>
                      <c:pt idx="600">
                        <c:v>44496</c:v>
                      </c:pt>
                      <c:pt idx="601">
                        <c:v>44497</c:v>
                      </c:pt>
                      <c:pt idx="602">
                        <c:v>44498</c:v>
                      </c:pt>
                      <c:pt idx="603">
                        <c:v>44499</c:v>
                      </c:pt>
                      <c:pt idx="604">
                        <c:v>44500</c:v>
                      </c:pt>
                      <c:pt idx="605">
                        <c:v>44501</c:v>
                      </c:pt>
                      <c:pt idx="606">
                        <c:v>44502</c:v>
                      </c:pt>
                      <c:pt idx="607">
                        <c:v>44503</c:v>
                      </c:pt>
                      <c:pt idx="608">
                        <c:v>44504</c:v>
                      </c:pt>
                      <c:pt idx="609">
                        <c:v>44505</c:v>
                      </c:pt>
                      <c:pt idx="610">
                        <c:v>44506</c:v>
                      </c:pt>
                      <c:pt idx="611">
                        <c:v>44507</c:v>
                      </c:pt>
                      <c:pt idx="612">
                        <c:v>44508</c:v>
                      </c:pt>
                      <c:pt idx="613">
                        <c:v>44509</c:v>
                      </c:pt>
                      <c:pt idx="614">
                        <c:v>44510</c:v>
                      </c:pt>
                      <c:pt idx="615">
                        <c:v>44511</c:v>
                      </c:pt>
                      <c:pt idx="616">
                        <c:v>44512</c:v>
                      </c:pt>
                      <c:pt idx="617">
                        <c:v>44513</c:v>
                      </c:pt>
                      <c:pt idx="618">
                        <c:v>44514</c:v>
                      </c:pt>
                      <c:pt idx="619">
                        <c:v>44515</c:v>
                      </c:pt>
                      <c:pt idx="620">
                        <c:v>44516</c:v>
                      </c:pt>
                      <c:pt idx="621">
                        <c:v>44517</c:v>
                      </c:pt>
                      <c:pt idx="622">
                        <c:v>44518</c:v>
                      </c:pt>
                      <c:pt idx="623">
                        <c:v>44519</c:v>
                      </c:pt>
                      <c:pt idx="624">
                        <c:v>44520</c:v>
                      </c:pt>
                      <c:pt idx="625">
                        <c:v>44521</c:v>
                      </c:pt>
                      <c:pt idx="626">
                        <c:v>44522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'mortalidad colombia_bta'!$S$2:$S$613</c15:sqref>
                        </c15:formulaRef>
                      </c:ext>
                    </c:extLst>
                    <c:numCache>
                      <c:formatCode>0.0%</c:formatCode>
                      <c:ptCount val="6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0.25</c:v>
                      </c:pt>
                      <c:pt idx="20">
                        <c:v>1</c:v>
                      </c:pt>
                      <c:pt idx="21">
                        <c:v>0</c:v>
                      </c:pt>
                      <c:pt idx="22">
                        <c:v>0.6</c:v>
                      </c:pt>
                      <c:pt idx="23">
                        <c:v>1</c:v>
                      </c:pt>
                      <c:pt idx="24">
                        <c:v>0.2</c:v>
                      </c:pt>
                      <c:pt idx="25">
                        <c:v>0.4</c:v>
                      </c:pt>
                      <c:pt idx="26">
                        <c:v>0.25</c:v>
                      </c:pt>
                      <c:pt idx="27">
                        <c:v>0.5714285714285714</c:v>
                      </c:pt>
                      <c:pt idx="28">
                        <c:v>0.35714285714285715</c:v>
                      </c:pt>
                      <c:pt idx="29">
                        <c:v>0.66666666666666663</c:v>
                      </c:pt>
                      <c:pt idx="30">
                        <c:v>0.5</c:v>
                      </c:pt>
                      <c:pt idx="31">
                        <c:v>0.5</c:v>
                      </c:pt>
                      <c:pt idx="32">
                        <c:v>0.55555555555555558</c:v>
                      </c:pt>
                      <c:pt idx="33">
                        <c:v>0.4</c:v>
                      </c:pt>
                      <c:pt idx="34">
                        <c:v>0.30769230769230771</c:v>
                      </c:pt>
                      <c:pt idx="35">
                        <c:v>0.6</c:v>
                      </c:pt>
                      <c:pt idx="36">
                        <c:v>0.5</c:v>
                      </c:pt>
                      <c:pt idx="37">
                        <c:v>8.3333333333333329E-2</c:v>
                      </c:pt>
                      <c:pt idx="38">
                        <c:v>0.5714285714285714</c:v>
                      </c:pt>
                      <c:pt idx="39">
                        <c:v>0.54545454545454541</c:v>
                      </c:pt>
                      <c:pt idx="40">
                        <c:v>0.25</c:v>
                      </c:pt>
                      <c:pt idx="41">
                        <c:v>0.25</c:v>
                      </c:pt>
                      <c:pt idx="42">
                        <c:v>0.25</c:v>
                      </c:pt>
                      <c:pt idx="43">
                        <c:v>0.16666666666666666</c:v>
                      </c:pt>
                      <c:pt idx="44">
                        <c:v>0.44444444444444442</c:v>
                      </c:pt>
                      <c:pt idx="45">
                        <c:v>0.4</c:v>
                      </c:pt>
                      <c:pt idx="46">
                        <c:v>0.6</c:v>
                      </c:pt>
                      <c:pt idx="47">
                        <c:v>0</c:v>
                      </c:pt>
                      <c:pt idx="48">
                        <c:v>0.22222222222222221</c:v>
                      </c:pt>
                      <c:pt idx="49">
                        <c:v>0.26666666666666666</c:v>
                      </c:pt>
                      <c:pt idx="50">
                        <c:v>0.1</c:v>
                      </c:pt>
                      <c:pt idx="51">
                        <c:v>0.33333333333333331</c:v>
                      </c:pt>
                      <c:pt idx="52">
                        <c:v>0.27272727272727271</c:v>
                      </c:pt>
                      <c:pt idx="53">
                        <c:v>0.5</c:v>
                      </c:pt>
                      <c:pt idx="54">
                        <c:v>0.21052631578947367</c:v>
                      </c:pt>
                      <c:pt idx="55">
                        <c:v>0.27272727272727271</c:v>
                      </c:pt>
                      <c:pt idx="56">
                        <c:v>0.27272727272727271</c:v>
                      </c:pt>
                      <c:pt idx="57">
                        <c:v>0.15789473684210525</c:v>
                      </c:pt>
                      <c:pt idx="58">
                        <c:v>0.16666666666666666</c:v>
                      </c:pt>
                      <c:pt idx="59">
                        <c:v>0.23809523809523808</c:v>
                      </c:pt>
                      <c:pt idx="60">
                        <c:v>0.1</c:v>
                      </c:pt>
                      <c:pt idx="61">
                        <c:v>0.30434782608695654</c:v>
                      </c:pt>
                      <c:pt idx="62">
                        <c:v>0.11538461538461539</c:v>
                      </c:pt>
                      <c:pt idx="63">
                        <c:v>0.23529411764705882</c:v>
                      </c:pt>
                      <c:pt idx="64">
                        <c:v>0.29411764705882354</c:v>
                      </c:pt>
                      <c:pt idx="65">
                        <c:v>0.36842105263157893</c:v>
                      </c:pt>
                      <c:pt idx="66">
                        <c:v>0.22222222222222221</c:v>
                      </c:pt>
                      <c:pt idx="67">
                        <c:v>0</c:v>
                      </c:pt>
                      <c:pt idx="68">
                        <c:v>0.21428571428571427</c:v>
                      </c:pt>
                      <c:pt idx="69">
                        <c:v>0.1111111111111111</c:v>
                      </c:pt>
                      <c:pt idx="70">
                        <c:v>0.2857142857142857</c:v>
                      </c:pt>
                      <c:pt idx="71">
                        <c:v>0.21052631578947367</c:v>
                      </c:pt>
                      <c:pt idx="72">
                        <c:v>0.1</c:v>
                      </c:pt>
                      <c:pt idx="73">
                        <c:v>0.19230769230769232</c:v>
                      </c:pt>
                      <c:pt idx="74">
                        <c:v>0.13793103448275862</c:v>
                      </c:pt>
                      <c:pt idx="75">
                        <c:v>0.19354838709677419</c:v>
                      </c:pt>
                      <c:pt idx="76">
                        <c:v>0.32</c:v>
                      </c:pt>
                      <c:pt idx="77">
                        <c:v>0.22500000000000001</c:v>
                      </c:pt>
                      <c:pt idx="78">
                        <c:v>0.21428571428571427</c:v>
                      </c:pt>
                      <c:pt idx="79">
                        <c:v>0.10256410256410256</c:v>
                      </c:pt>
                      <c:pt idx="80">
                        <c:v>0.14814814814814814</c:v>
                      </c:pt>
                      <c:pt idx="81">
                        <c:v>0.17777777777777778</c:v>
                      </c:pt>
                      <c:pt idx="82">
                        <c:v>0.16666666666666666</c:v>
                      </c:pt>
                      <c:pt idx="83">
                        <c:v>0.10256410256410256</c:v>
                      </c:pt>
                      <c:pt idx="84">
                        <c:v>0.2391304347826087</c:v>
                      </c:pt>
                      <c:pt idx="85">
                        <c:v>0.14000000000000001</c:v>
                      </c:pt>
                      <c:pt idx="86">
                        <c:v>0.21739130434782608</c:v>
                      </c:pt>
                      <c:pt idx="87">
                        <c:v>0.16326530612244897</c:v>
                      </c:pt>
                      <c:pt idx="88">
                        <c:v>7.6923076923076927E-2</c:v>
                      </c:pt>
                      <c:pt idx="89">
                        <c:v>0.10526315789473684</c:v>
                      </c:pt>
                      <c:pt idx="90">
                        <c:v>0.19642857142857142</c:v>
                      </c:pt>
                      <c:pt idx="91">
                        <c:v>0.19117647058823528</c:v>
                      </c:pt>
                      <c:pt idx="92">
                        <c:v>0.15</c:v>
                      </c:pt>
                      <c:pt idx="93">
                        <c:v>0.14285714285714285</c:v>
                      </c:pt>
                      <c:pt idx="94">
                        <c:v>0.19696969696969696</c:v>
                      </c:pt>
                      <c:pt idx="95">
                        <c:v>0.17808219178082191</c:v>
                      </c:pt>
                      <c:pt idx="96">
                        <c:v>0.171875</c:v>
                      </c:pt>
                      <c:pt idx="97">
                        <c:v>0.17808219178082191</c:v>
                      </c:pt>
                      <c:pt idx="98">
                        <c:v>0.10666666666666667</c:v>
                      </c:pt>
                      <c:pt idx="99">
                        <c:v>0.125</c:v>
                      </c:pt>
                      <c:pt idx="100">
                        <c:v>0.15887850467289719</c:v>
                      </c:pt>
                      <c:pt idx="101">
                        <c:v>0.19148936170212766</c:v>
                      </c:pt>
                      <c:pt idx="102">
                        <c:v>0.11650485436893204</c:v>
                      </c:pt>
                      <c:pt idx="103">
                        <c:v>0.24242424242424243</c:v>
                      </c:pt>
                      <c:pt idx="104">
                        <c:v>7.2072072072072071E-2</c:v>
                      </c:pt>
                      <c:pt idx="105">
                        <c:v>0.16842105263157894</c:v>
                      </c:pt>
                      <c:pt idx="106">
                        <c:v>0.11650485436893204</c:v>
                      </c:pt>
                      <c:pt idx="107">
                        <c:v>0.17322834645669291</c:v>
                      </c:pt>
                      <c:pt idx="108">
                        <c:v>0.16129032258064516</c:v>
                      </c:pt>
                      <c:pt idx="109">
                        <c:v>0.22522522522522523</c:v>
                      </c:pt>
                      <c:pt idx="110">
                        <c:v>0.19834710743801653</c:v>
                      </c:pt>
                      <c:pt idx="111">
                        <c:v>0.16964285714285715</c:v>
                      </c:pt>
                      <c:pt idx="112">
                        <c:v>0.22448979591836735</c:v>
                      </c:pt>
                      <c:pt idx="113">
                        <c:v>0.26851851851851855</c:v>
                      </c:pt>
                      <c:pt idx="114">
                        <c:v>0.29545454545454547</c:v>
                      </c:pt>
                      <c:pt idx="115">
                        <c:v>0.2</c:v>
                      </c:pt>
                      <c:pt idx="116">
                        <c:v>0.25333333333333335</c:v>
                      </c:pt>
                      <c:pt idx="117">
                        <c:v>0.32</c:v>
                      </c:pt>
                      <c:pt idx="118">
                        <c:v>0.27272727272727271</c:v>
                      </c:pt>
                      <c:pt idx="119">
                        <c:v>0.35714285714285715</c:v>
                      </c:pt>
                      <c:pt idx="120">
                        <c:v>0.34375</c:v>
                      </c:pt>
                      <c:pt idx="121">
                        <c:v>0</c:v>
                      </c:pt>
                      <c:pt idx="122">
                        <c:v>0.22602739726027396</c:v>
                      </c:pt>
                      <c:pt idx="123">
                        <c:v>0.1476510067114094</c:v>
                      </c:pt>
                      <c:pt idx="124">
                        <c:v>0.23809523809523808</c:v>
                      </c:pt>
                      <c:pt idx="125">
                        <c:v>0.20320855614973263</c:v>
                      </c:pt>
                      <c:pt idx="126">
                        <c:v>0.22748815165876776</c:v>
                      </c:pt>
                      <c:pt idx="127">
                        <c:v>0.29896907216494845</c:v>
                      </c:pt>
                      <c:pt idx="128">
                        <c:v>0.30851063829787234</c:v>
                      </c:pt>
                      <c:pt idx="129">
                        <c:v>0.3108108108108108</c:v>
                      </c:pt>
                      <c:pt idx="130">
                        <c:v>0.26470588235294118</c:v>
                      </c:pt>
                      <c:pt idx="131">
                        <c:v>0.38624338624338622</c:v>
                      </c:pt>
                      <c:pt idx="132">
                        <c:v>0.24651162790697675</c:v>
                      </c:pt>
                      <c:pt idx="133">
                        <c:v>0.23938223938223938</c:v>
                      </c:pt>
                      <c:pt idx="134">
                        <c:v>0.36842105263157893</c:v>
                      </c:pt>
                      <c:pt idx="135">
                        <c:v>0.31363636363636366</c:v>
                      </c:pt>
                      <c:pt idx="136">
                        <c:v>0.37305699481865284</c:v>
                      </c:pt>
                      <c:pt idx="137">
                        <c:v>0.3628691983122363</c:v>
                      </c:pt>
                      <c:pt idx="138">
                        <c:v>0.39130434782608697</c:v>
                      </c:pt>
                      <c:pt idx="139">
                        <c:v>0.35238095238095241</c:v>
                      </c:pt>
                      <c:pt idx="140">
                        <c:v>0.33101045296167247</c:v>
                      </c:pt>
                      <c:pt idx="141">
                        <c:v>0.391156462585034</c:v>
                      </c:pt>
                      <c:pt idx="142">
                        <c:v>0.31640625</c:v>
                      </c:pt>
                      <c:pt idx="143">
                        <c:v>0.44047619047619047</c:v>
                      </c:pt>
                      <c:pt idx="144">
                        <c:v>0.28619528619528617</c:v>
                      </c:pt>
                      <c:pt idx="145">
                        <c:v>0.32894736842105265</c:v>
                      </c:pt>
                      <c:pt idx="146">
                        <c:v>0.3960674157303371</c:v>
                      </c:pt>
                      <c:pt idx="147">
                        <c:v>0.30508474576271188</c:v>
                      </c:pt>
                      <c:pt idx="148">
                        <c:v>0.35555555555555557</c:v>
                      </c:pt>
                      <c:pt idx="149">
                        <c:v>0.25624999999999998</c:v>
                      </c:pt>
                      <c:pt idx="150">
                        <c:v>0.38692098092643051</c:v>
                      </c:pt>
                      <c:pt idx="151">
                        <c:v>0.39261744966442952</c:v>
                      </c:pt>
                      <c:pt idx="152">
                        <c:v>0.29773462783171523</c:v>
                      </c:pt>
                      <c:pt idx="153">
                        <c:v>0.3619047619047619</c:v>
                      </c:pt>
                      <c:pt idx="154">
                        <c:v>0.34083601286173631</c:v>
                      </c:pt>
                      <c:pt idx="155">
                        <c:v>0.33448275862068966</c:v>
                      </c:pt>
                      <c:pt idx="156">
                        <c:v>0.29801324503311261</c:v>
                      </c:pt>
                      <c:pt idx="157">
                        <c:v>0.35256410256410259</c:v>
                      </c:pt>
                      <c:pt idx="158">
                        <c:v>0.32710280373831774</c:v>
                      </c:pt>
                      <c:pt idx="159">
                        <c:v>0.31767955801104975</c:v>
                      </c:pt>
                      <c:pt idx="160">
                        <c:v>0.31818181818181818</c:v>
                      </c:pt>
                      <c:pt idx="161">
                        <c:v>0.21902017291066284</c:v>
                      </c:pt>
                      <c:pt idx="162">
                        <c:v>0.30503144654088049</c:v>
                      </c:pt>
                      <c:pt idx="163">
                        <c:v>0.31010452961672474</c:v>
                      </c:pt>
                      <c:pt idx="164">
                        <c:v>0.24</c:v>
                      </c:pt>
                      <c:pt idx="165">
                        <c:v>0.2834008097165992</c:v>
                      </c:pt>
                      <c:pt idx="166">
                        <c:v>0.25833333333333336</c:v>
                      </c:pt>
                      <c:pt idx="167">
                        <c:v>0.29411764705882354</c:v>
                      </c:pt>
                      <c:pt idx="168">
                        <c:v>0.2779220779220779</c:v>
                      </c:pt>
                      <c:pt idx="169">
                        <c:v>0.2525</c:v>
                      </c:pt>
                      <c:pt idx="170">
                        <c:v>0.27586206896551724</c:v>
                      </c:pt>
                      <c:pt idx="171">
                        <c:v>0.19256756756756757</c:v>
                      </c:pt>
                      <c:pt idx="172">
                        <c:v>0.27436823104693142</c:v>
                      </c:pt>
                      <c:pt idx="173">
                        <c:v>0.25762711864406779</c:v>
                      </c:pt>
                      <c:pt idx="174">
                        <c:v>0.24647887323943662</c:v>
                      </c:pt>
                      <c:pt idx="175">
                        <c:v>0.15384615384615385</c:v>
                      </c:pt>
                      <c:pt idx="176">
                        <c:v>0.11447811447811448</c:v>
                      </c:pt>
                      <c:pt idx="177">
                        <c:v>0.21666666666666667</c:v>
                      </c:pt>
                      <c:pt idx="178">
                        <c:v>0.20735785953177258</c:v>
                      </c:pt>
                      <c:pt idx="179">
                        <c:v>0.28534704370179947</c:v>
                      </c:pt>
                      <c:pt idx="180">
                        <c:v>0.15202702702702703</c:v>
                      </c:pt>
                      <c:pt idx="181">
                        <c:v>0.21851851851851853</c:v>
                      </c:pt>
                      <c:pt idx="182">
                        <c:v>0.22222222222222221</c:v>
                      </c:pt>
                      <c:pt idx="183">
                        <c:v>0.23880597014925373</c:v>
                      </c:pt>
                      <c:pt idx="184">
                        <c:v>0.19140625</c:v>
                      </c:pt>
                      <c:pt idx="185">
                        <c:v>0.19704433497536947</c:v>
                      </c:pt>
                      <c:pt idx="186">
                        <c:v>0.33663366336633666</c:v>
                      </c:pt>
                      <c:pt idx="187">
                        <c:v>0.24152542372881355</c:v>
                      </c:pt>
                      <c:pt idx="188">
                        <c:v>0.19369369369369369</c:v>
                      </c:pt>
                      <c:pt idx="189">
                        <c:v>0.21810699588477367</c:v>
                      </c:pt>
                      <c:pt idx="190">
                        <c:v>0.21296296296296297</c:v>
                      </c:pt>
                      <c:pt idx="191">
                        <c:v>0.24210526315789474</c:v>
                      </c:pt>
                      <c:pt idx="192">
                        <c:v>0.25628140703517588</c:v>
                      </c:pt>
                      <c:pt idx="193">
                        <c:v>0.22424242424242424</c:v>
                      </c:pt>
                      <c:pt idx="194">
                        <c:v>0.19473684210526315</c:v>
                      </c:pt>
                      <c:pt idx="195">
                        <c:v>0.17112299465240641</c:v>
                      </c:pt>
                      <c:pt idx="196">
                        <c:v>0.1891891891891892</c:v>
                      </c:pt>
                      <c:pt idx="197">
                        <c:v>0.20105820105820105</c:v>
                      </c:pt>
                      <c:pt idx="198">
                        <c:v>0.23668639053254437</c:v>
                      </c:pt>
                      <c:pt idx="199">
                        <c:v>0.17460317460317459</c:v>
                      </c:pt>
                      <c:pt idx="200">
                        <c:v>0.23699421965317918</c:v>
                      </c:pt>
                      <c:pt idx="201">
                        <c:v>0.26136363636363635</c:v>
                      </c:pt>
                      <c:pt idx="202">
                        <c:v>0.24157303370786518</c:v>
                      </c:pt>
                      <c:pt idx="203">
                        <c:v>0.21787709497206703</c:v>
                      </c:pt>
                      <c:pt idx="204">
                        <c:v>0.17098445595854922</c:v>
                      </c:pt>
                      <c:pt idx="205">
                        <c:v>0.16145833333333334</c:v>
                      </c:pt>
                      <c:pt idx="206">
                        <c:v>8.4967320261437912E-2</c:v>
                      </c:pt>
                      <c:pt idx="207">
                        <c:v>0.24064171122994651</c:v>
                      </c:pt>
                      <c:pt idx="208">
                        <c:v>6.4705882352941183E-2</c:v>
                      </c:pt>
                      <c:pt idx="209">
                        <c:v>0.21212121212121213</c:v>
                      </c:pt>
                      <c:pt idx="210">
                        <c:v>0.14925373134328357</c:v>
                      </c:pt>
                      <c:pt idx="211">
                        <c:v>0.11949685534591195</c:v>
                      </c:pt>
                      <c:pt idx="212">
                        <c:v>0.15384615384615385</c:v>
                      </c:pt>
                      <c:pt idx="213">
                        <c:v>0.14393939393939395</c:v>
                      </c:pt>
                      <c:pt idx="214">
                        <c:v>0.14450867052023122</c:v>
                      </c:pt>
                      <c:pt idx="215">
                        <c:v>0.24539877300613497</c:v>
                      </c:pt>
                      <c:pt idx="216">
                        <c:v>0.19867549668874171</c:v>
                      </c:pt>
                      <c:pt idx="217">
                        <c:v>0.20121951219512196</c:v>
                      </c:pt>
                      <c:pt idx="218">
                        <c:v>0.16363636363636364</c:v>
                      </c:pt>
                      <c:pt idx="219">
                        <c:v>0.20689655172413793</c:v>
                      </c:pt>
                      <c:pt idx="220">
                        <c:v>0.13907284768211919</c:v>
                      </c:pt>
                      <c:pt idx="221">
                        <c:v>0.16666666666666666</c:v>
                      </c:pt>
                      <c:pt idx="222">
                        <c:v>0.18787878787878787</c:v>
                      </c:pt>
                      <c:pt idx="223">
                        <c:v>0.17218543046357615</c:v>
                      </c:pt>
                      <c:pt idx="224">
                        <c:v>0.15723270440251572</c:v>
                      </c:pt>
                      <c:pt idx="225">
                        <c:v>0.21390374331550802</c:v>
                      </c:pt>
                      <c:pt idx="226">
                        <c:v>0.1497005988023952</c:v>
                      </c:pt>
                      <c:pt idx="227">
                        <c:v>0.15151515151515152</c:v>
                      </c:pt>
                      <c:pt idx="228">
                        <c:v>0.13529411764705881</c:v>
                      </c:pt>
                      <c:pt idx="229">
                        <c:v>0.11979166666666667</c:v>
                      </c:pt>
                      <c:pt idx="230">
                        <c:v>0.20930232558139536</c:v>
                      </c:pt>
                      <c:pt idx="231">
                        <c:v>0.16867469879518071</c:v>
                      </c:pt>
                      <c:pt idx="232">
                        <c:v>0.12626262626262627</c:v>
                      </c:pt>
                      <c:pt idx="233">
                        <c:v>0.21428571428571427</c:v>
                      </c:pt>
                      <c:pt idx="234">
                        <c:v>0.12371134020618557</c:v>
                      </c:pt>
                      <c:pt idx="235">
                        <c:v>0.11981566820276497</c:v>
                      </c:pt>
                      <c:pt idx="236">
                        <c:v>0.14361702127659576</c:v>
                      </c:pt>
                      <c:pt idx="237">
                        <c:v>0.37572254335260113</c:v>
                      </c:pt>
                      <c:pt idx="238">
                        <c:v>8.6124401913875603E-2</c:v>
                      </c:pt>
                      <c:pt idx="239">
                        <c:v>0.10614525139664804</c:v>
                      </c:pt>
                      <c:pt idx="240">
                        <c:v>8.9552238805970144E-2</c:v>
                      </c:pt>
                      <c:pt idx="241">
                        <c:v>6.4516129032258064E-3</c:v>
                      </c:pt>
                      <c:pt idx="242">
                        <c:v>0.15254237288135594</c:v>
                      </c:pt>
                      <c:pt idx="243">
                        <c:v>0.19879518072289157</c:v>
                      </c:pt>
                      <c:pt idx="244">
                        <c:v>0.19897959183673469</c:v>
                      </c:pt>
                      <c:pt idx="245">
                        <c:v>0.1683673469387755</c:v>
                      </c:pt>
                      <c:pt idx="246">
                        <c:v>0.17894736842105263</c:v>
                      </c:pt>
                      <c:pt idx="247">
                        <c:v>0.19897959183673469</c:v>
                      </c:pt>
                      <c:pt idx="248">
                        <c:v>0.13114754098360656</c:v>
                      </c:pt>
                      <c:pt idx="249">
                        <c:v>0.22413793103448276</c:v>
                      </c:pt>
                      <c:pt idx="250">
                        <c:v>0.18902439024390244</c:v>
                      </c:pt>
                      <c:pt idx="251">
                        <c:v>0.15642458100558659</c:v>
                      </c:pt>
                      <c:pt idx="252">
                        <c:v>0.1797752808988764</c:v>
                      </c:pt>
                      <c:pt idx="253">
                        <c:v>0.16250000000000001</c:v>
                      </c:pt>
                      <c:pt idx="254">
                        <c:v>0.19801980198019803</c:v>
                      </c:pt>
                      <c:pt idx="255">
                        <c:v>0.11979166666666667</c:v>
                      </c:pt>
                      <c:pt idx="256">
                        <c:v>0.12025316455696203</c:v>
                      </c:pt>
                      <c:pt idx="257">
                        <c:v>0.10989010989010989</c:v>
                      </c:pt>
                      <c:pt idx="258">
                        <c:v>0.15656565656565657</c:v>
                      </c:pt>
                      <c:pt idx="259">
                        <c:v>0.13095238095238096</c:v>
                      </c:pt>
                      <c:pt idx="260">
                        <c:v>0.30857142857142855</c:v>
                      </c:pt>
                      <c:pt idx="261">
                        <c:v>1.6393442622950821E-2</c:v>
                      </c:pt>
                      <c:pt idx="262">
                        <c:v>0.21875</c:v>
                      </c:pt>
                      <c:pt idx="263">
                        <c:v>0.17171717171717171</c:v>
                      </c:pt>
                      <c:pt idx="264">
                        <c:v>0.16939890710382513</c:v>
                      </c:pt>
                      <c:pt idx="265">
                        <c:v>0.18238993710691823</c:v>
                      </c:pt>
                      <c:pt idx="266">
                        <c:v>0.31282051282051282</c:v>
                      </c:pt>
                      <c:pt idx="267">
                        <c:v>9.6256684491978606E-2</c:v>
                      </c:pt>
                      <c:pt idx="268">
                        <c:v>2.7322404371584699E-2</c:v>
                      </c:pt>
                      <c:pt idx="269">
                        <c:v>0.17032967032967034</c:v>
                      </c:pt>
                      <c:pt idx="270">
                        <c:v>0.20238095238095238</c:v>
                      </c:pt>
                      <c:pt idx="271">
                        <c:v>0.16393442622950818</c:v>
                      </c:pt>
                      <c:pt idx="272">
                        <c:v>0.18085106382978725</c:v>
                      </c:pt>
                      <c:pt idx="273">
                        <c:v>0.13580246913580246</c:v>
                      </c:pt>
                      <c:pt idx="274">
                        <c:v>0.15060240963855423</c:v>
                      </c:pt>
                      <c:pt idx="275">
                        <c:v>0.22857142857142856</c:v>
                      </c:pt>
                      <c:pt idx="276">
                        <c:v>0.12299465240641712</c:v>
                      </c:pt>
                      <c:pt idx="277">
                        <c:v>0.15950920245398773</c:v>
                      </c:pt>
                      <c:pt idx="278">
                        <c:v>0.14666666666666667</c:v>
                      </c:pt>
                      <c:pt idx="279">
                        <c:v>0.125</c:v>
                      </c:pt>
                      <c:pt idx="280">
                        <c:v>0.15675675675675677</c:v>
                      </c:pt>
                      <c:pt idx="281">
                        <c:v>0.36548223350253806</c:v>
                      </c:pt>
                      <c:pt idx="282">
                        <c:v>2.1390374331550801E-2</c:v>
                      </c:pt>
                      <c:pt idx="283">
                        <c:v>0.176056338028169</c:v>
                      </c:pt>
                      <c:pt idx="284">
                        <c:v>0.18012422360248448</c:v>
                      </c:pt>
                      <c:pt idx="285">
                        <c:v>0.17647058823529413</c:v>
                      </c:pt>
                      <c:pt idx="286">
                        <c:v>0.39207048458149779</c:v>
                      </c:pt>
                      <c:pt idx="287">
                        <c:v>2.1551724137931036E-2</c:v>
                      </c:pt>
                      <c:pt idx="288">
                        <c:v>0.31325301204819278</c:v>
                      </c:pt>
                      <c:pt idx="289">
                        <c:v>1.932367149758454E-2</c:v>
                      </c:pt>
                      <c:pt idx="290">
                        <c:v>0.19024390243902439</c:v>
                      </c:pt>
                      <c:pt idx="291">
                        <c:v>0.22310756972111553</c:v>
                      </c:pt>
                      <c:pt idx="292">
                        <c:v>0.17695473251028807</c:v>
                      </c:pt>
                      <c:pt idx="293">
                        <c:v>0.16785714285714284</c:v>
                      </c:pt>
                      <c:pt idx="294">
                        <c:v>0.15677966101694915</c:v>
                      </c:pt>
                      <c:pt idx="295">
                        <c:v>0.14624505928853754</c:v>
                      </c:pt>
                      <c:pt idx="296">
                        <c:v>0.37280701754385964</c:v>
                      </c:pt>
                      <c:pt idx="297">
                        <c:v>0.24630541871921183</c:v>
                      </c:pt>
                      <c:pt idx="298">
                        <c:v>0.21138211382113822</c:v>
                      </c:pt>
                      <c:pt idx="299">
                        <c:v>0.52249134948096887</c:v>
                      </c:pt>
                      <c:pt idx="300">
                        <c:v>1.9736842105263157E-2</c:v>
                      </c:pt>
                      <c:pt idx="301">
                        <c:v>0.28368794326241137</c:v>
                      </c:pt>
                      <c:pt idx="302">
                        <c:v>0.41111111111111109</c:v>
                      </c:pt>
                      <c:pt idx="303">
                        <c:v>0.01</c:v>
                      </c:pt>
                      <c:pt idx="304">
                        <c:v>0.2927927927927928</c:v>
                      </c:pt>
                      <c:pt idx="305">
                        <c:v>0.35269709543568467</c:v>
                      </c:pt>
                      <c:pt idx="306">
                        <c:v>0.2440677966101695</c:v>
                      </c:pt>
                      <c:pt idx="307">
                        <c:v>0.24127906976744187</c:v>
                      </c:pt>
                      <c:pt idx="308">
                        <c:v>0.27747252747252749</c:v>
                      </c:pt>
                      <c:pt idx="309">
                        <c:v>0.52124645892351273</c:v>
                      </c:pt>
                      <c:pt idx="310">
                        <c:v>0.19696969696969696</c:v>
                      </c:pt>
                      <c:pt idx="311">
                        <c:v>4.1543026706231452E-2</c:v>
                      </c:pt>
                      <c:pt idx="312">
                        <c:v>0.50755287009063443</c:v>
                      </c:pt>
                      <c:pt idx="313">
                        <c:v>3.2163742690058478E-2</c:v>
                      </c:pt>
                      <c:pt idx="314">
                        <c:v>0.25340599455040874</c:v>
                      </c:pt>
                      <c:pt idx="315">
                        <c:v>0.33421750663129973</c:v>
                      </c:pt>
                      <c:pt idx="316">
                        <c:v>0.48969072164948452</c:v>
                      </c:pt>
                      <c:pt idx="317">
                        <c:v>1.3333333333333334E-2</c:v>
                      </c:pt>
                      <c:pt idx="318">
                        <c:v>0.27882037533512066</c:v>
                      </c:pt>
                      <c:pt idx="319">
                        <c:v>0.28894472361809043</c:v>
                      </c:pt>
                      <c:pt idx="320">
                        <c:v>0.30256410256410254</c:v>
                      </c:pt>
                      <c:pt idx="321">
                        <c:v>0.29620253164556964</c:v>
                      </c:pt>
                      <c:pt idx="322">
                        <c:v>0.59398496240601506</c:v>
                      </c:pt>
                      <c:pt idx="323">
                        <c:v>0.16414141414141414</c:v>
                      </c:pt>
                      <c:pt idx="324">
                        <c:v>1.020408163265306E-2</c:v>
                      </c:pt>
                      <c:pt idx="325">
                        <c:v>0.24664879356568364</c:v>
                      </c:pt>
                      <c:pt idx="326">
                        <c:v>0.23097112860892388</c:v>
                      </c:pt>
                      <c:pt idx="327">
                        <c:v>0.26329113924050634</c:v>
                      </c:pt>
                      <c:pt idx="328">
                        <c:v>0.23846153846153847</c:v>
                      </c:pt>
                      <c:pt idx="329">
                        <c:v>0.53638814016172509</c:v>
                      </c:pt>
                      <c:pt idx="330">
                        <c:v>0.12021857923497267</c:v>
                      </c:pt>
                      <c:pt idx="331">
                        <c:v>3.903903903903904E-2</c:v>
                      </c:pt>
                      <c:pt idx="332">
                        <c:v>0.25605536332179929</c:v>
                      </c:pt>
                      <c:pt idx="333">
                        <c:v>0.20394736842105263</c:v>
                      </c:pt>
                      <c:pt idx="334">
                        <c:v>0.2292358803986711</c:v>
                      </c:pt>
                      <c:pt idx="335">
                        <c:v>0.21653543307086615</c:v>
                      </c:pt>
                      <c:pt idx="336">
                        <c:v>0.21691176470588236</c:v>
                      </c:pt>
                      <c:pt idx="337">
                        <c:v>0.20689655172413793</c:v>
                      </c:pt>
                      <c:pt idx="338">
                        <c:v>0.21</c:v>
                      </c:pt>
                      <c:pt idx="339">
                        <c:v>0.15824915824915825</c:v>
                      </c:pt>
                      <c:pt idx="340">
                        <c:v>0.27188940092165897</c:v>
                      </c:pt>
                      <c:pt idx="341">
                        <c:v>0.19911504424778761</c:v>
                      </c:pt>
                      <c:pt idx="342">
                        <c:v>0.192</c:v>
                      </c:pt>
                      <c:pt idx="343">
                        <c:v>0.36619718309859156</c:v>
                      </c:pt>
                      <c:pt idx="344">
                        <c:v>0.10043668122270742</c:v>
                      </c:pt>
                      <c:pt idx="345">
                        <c:v>2.2222222222222223E-2</c:v>
                      </c:pt>
                      <c:pt idx="346">
                        <c:v>0.16574585635359115</c:v>
                      </c:pt>
                      <c:pt idx="347">
                        <c:v>0.22085889570552147</c:v>
                      </c:pt>
                      <c:pt idx="348">
                        <c:v>0.22162162162162163</c:v>
                      </c:pt>
                      <c:pt idx="349">
                        <c:v>0.255</c:v>
                      </c:pt>
                      <c:pt idx="350">
                        <c:v>0.13559322033898305</c:v>
                      </c:pt>
                      <c:pt idx="351">
                        <c:v>0.21264367816091953</c:v>
                      </c:pt>
                      <c:pt idx="352">
                        <c:v>0.28187919463087246</c:v>
                      </c:pt>
                      <c:pt idx="353">
                        <c:v>0.2</c:v>
                      </c:pt>
                      <c:pt idx="354">
                        <c:v>0.22222222222222221</c:v>
                      </c:pt>
                      <c:pt idx="355">
                        <c:v>0.21830985915492956</c:v>
                      </c:pt>
                      <c:pt idx="356">
                        <c:v>0.17647058823529413</c:v>
                      </c:pt>
                      <c:pt idx="357">
                        <c:v>0.27049180327868855</c:v>
                      </c:pt>
                      <c:pt idx="358">
                        <c:v>0.26056338028169013</c:v>
                      </c:pt>
                      <c:pt idx="359">
                        <c:v>0.20754716981132076</c:v>
                      </c:pt>
                      <c:pt idx="360">
                        <c:v>0.19</c:v>
                      </c:pt>
                      <c:pt idx="361">
                        <c:v>0.15094339622641509</c:v>
                      </c:pt>
                      <c:pt idx="362">
                        <c:v>0.12727272727272726</c:v>
                      </c:pt>
                      <c:pt idx="363">
                        <c:v>0.20560747663551401</c:v>
                      </c:pt>
                      <c:pt idx="364">
                        <c:v>0.26126126126126126</c:v>
                      </c:pt>
                      <c:pt idx="365">
                        <c:v>9.8214285714285712E-2</c:v>
                      </c:pt>
                      <c:pt idx="366">
                        <c:v>0.2087912087912088</c:v>
                      </c:pt>
                      <c:pt idx="367">
                        <c:v>7.3684210526315783E-2</c:v>
                      </c:pt>
                      <c:pt idx="368">
                        <c:v>0.19230769230769232</c:v>
                      </c:pt>
                      <c:pt idx="369">
                        <c:v>0.16494845360824742</c:v>
                      </c:pt>
                      <c:pt idx="370">
                        <c:v>0.11764705882352941</c:v>
                      </c:pt>
                      <c:pt idx="371">
                        <c:v>0.17391304347826086</c:v>
                      </c:pt>
                      <c:pt idx="372">
                        <c:v>0.19791666666666666</c:v>
                      </c:pt>
                      <c:pt idx="373">
                        <c:v>0.20618556701030927</c:v>
                      </c:pt>
                      <c:pt idx="374">
                        <c:v>0.19</c:v>
                      </c:pt>
                      <c:pt idx="375">
                        <c:v>0.16129032258064516</c:v>
                      </c:pt>
                      <c:pt idx="376">
                        <c:v>9.2307692307692313E-2</c:v>
                      </c:pt>
                      <c:pt idx="377">
                        <c:v>0.46376811594202899</c:v>
                      </c:pt>
                      <c:pt idx="378">
                        <c:v>0.1111111111111111</c:v>
                      </c:pt>
                      <c:pt idx="379">
                        <c:v>8.0882352941176475E-2</c:v>
                      </c:pt>
                      <c:pt idx="380">
                        <c:v>0.11570247933884298</c:v>
                      </c:pt>
                      <c:pt idx="381">
                        <c:v>9.166666666666666E-2</c:v>
                      </c:pt>
                      <c:pt idx="382">
                        <c:v>0.3888888888888889</c:v>
                      </c:pt>
                      <c:pt idx="383">
                        <c:v>0.13333333333333333</c:v>
                      </c:pt>
                      <c:pt idx="384">
                        <c:v>0.16800000000000001</c:v>
                      </c:pt>
                      <c:pt idx="385">
                        <c:v>9.5238095238095233E-2</c:v>
                      </c:pt>
                      <c:pt idx="386">
                        <c:v>6.2068965517241378E-2</c:v>
                      </c:pt>
                      <c:pt idx="387">
                        <c:v>4.8484848484848485E-2</c:v>
                      </c:pt>
                      <c:pt idx="388">
                        <c:v>8.0645161290322578E-2</c:v>
                      </c:pt>
                      <c:pt idx="389">
                        <c:v>5.113636363636364E-2</c:v>
                      </c:pt>
                      <c:pt idx="390">
                        <c:v>0.15568862275449102</c:v>
                      </c:pt>
                      <c:pt idx="391">
                        <c:v>9.8958333333333329E-2</c:v>
                      </c:pt>
                      <c:pt idx="392">
                        <c:v>0.10429447852760736</c:v>
                      </c:pt>
                      <c:pt idx="393">
                        <c:v>7.0967741935483872E-2</c:v>
                      </c:pt>
                      <c:pt idx="394">
                        <c:v>0.15432098765432098</c:v>
                      </c:pt>
                      <c:pt idx="395">
                        <c:v>0.12562814070351758</c:v>
                      </c:pt>
                      <c:pt idx="396">
                        <c:v>9.5238095238095233E-2</c:v>
                      </c:pt>
                      <c:pt idx="397">
                        <c:v>0.16049382716049382</c:v>
                      </c:pt>
                      <c:pt idx="398">
                        <c:v>9.3117408906882596E-2</c:v>
                      </c:pt>
                      <c:pt idx="399">
                        <c:v>0.21933085501858737</c:v>
                      </c:pt>
                      <c:pt idx="400">
                        <c:v>5.5384615384615386E-2</c:v>
                      </c:pt>
                      <c:pt idx="401">
                        <c:v>0.13523131672597866</c:v>
                      </c:pt>
                      <c:pt idx="402">
                        <c:v>3.7453183520599251E-3</c:v>
                      </c:pt>
                      <c:pt idx="403">
                        <c:v>9.202453987730061E-2</c:v>
                      </c:pt>
                      <c:pt idx="404">
                        <c:v>0.10682492581602374</c:v>
                      </c:pt>
                      <c:pt idx="405">
                        <c:v>0.12631578947368421</c:v>
                      </c:pt>
                      <c:pt idx="406">
                        <c:v>9.5890410958904104E-2</c:v>
                      </c:pt>
                      <c:pt idx="407">
                        <c:v>0.11171662125340599</c:v>
                      </c:pt>
                      <c:pt idx="408">
                        <c:v>9.5717884130982367E-2</c:v>
                      </c:pt>
                      <c:pt idx="409">
                        <c:v>0.12380952380952381</c:v>
                      </c:pt>
                      <c:pt idx="410">
                        <c:v>7.6923076923076927E-2</c:v>
                      </c:pt>
                      <c:pt idx="411">
                        <c:v>0.10023866348448687</c:v>
                      </c:pt>
                      <c:pt idx="412">
                        <c:v>0.1883720930232558</c:v>
                      </c:pt>
                      <c:pt idx="413">
                        <c:v>0.21666666666666667</c:v>
                      </c:pt>
                      <c:pt idx="414">
                        <c:v>0.17727272727272728</c:v>
                      </c:pt>
                      <c:pt idx="415">
                        <c:v>6.6666666666666666E-2</c:v>
                      </c:pt>
                      <c:pt idx="416">
                        <c:v>0.14285714285714285</c:v>
                      </c:pt>
                      <c:pt idx="417">
                        <c:v>0.22247706422018348</c:v>
                      </c:pt>
                      <c:pt idx="418">
                        <c:v>0.14285714285714285</c:v>
                      </c:pt>
                      <c:pt idx="419">
                        <c:v>0.12277227722772277</c:v>
                      </c:pt>
                      <c:pt idx="420">
                        <c:v>0.1489795918367347</c:v>
                      </c:pt>
                      <c:pt idx="421">
                        <c:v>0.13737373737373737</c:v>
                      </c:pt>
                      <c:pt idx="422">
                        <c:v>0.13814432989690723</c:v>
                      </c:pt>
                      <c:pt idx="423">
                        <c:v>0.18103448275862069</c:v>
                      </c:pt>
                      <c:pt idx="424">
                        <c:v>0.19006479481641469</c:v>
                      </c:pt>
                      <c:pt idx="425">
                        <c:v>0.19329896907216496</c:v>
                      </c:pt>
                      <c:pt idx="426">
                        <c:v>0.17543859649122806</c:v>
                      </c:pt>
                      <c:pt idx="427">
                        <c:v>0.26269315673289184</c:v>
                      </c:pt>
                      <c:pt idx="428">
                        <c:v>0.20528455284552846</c:v>
                      </c:pt>
                      <c:pt idx="429">
                        <c:v>0.18181818181818182</c:v>
                      </c:pt>
                      <c:pt idx="430">
                        <c:v>0.22336065573770492</c:v>
                      </c:pt>
                      <c:pt idx="431">
                        <c:v>0.19347319347319347</c:v>
                      </c:pt>
                      <c:pt idx="432">
                        <c:v>0.22244897959183674</c:v>
                      </c:pt>
                      <c:pt idx="433">
                        <c:v>0.26252505010020039</c:v>
                      </c:pt>
                      <c:pt idx="434">
                        <c:v>0.22857142857142856</c:v>
                      </c:pt>
                      <c:pt idx="435">
                        <c:v>0.19056603773584907</c:v>
                      </c:pt>
                      <c:pt idx="436">
                        <c:v>0.18076923076923077</c:v>
                      </c:pt>
                      <c:pt idx="437">
                        <c:v>0.21218074656188604</c:v>
                      </c:pt>
                      <c:pt idx="438">
                        <c:v>0.23858921161825727</c:v>
                      </c:pt>
                      <c:pt idx="439">
                        <c:v>0.22787610619469026</c:v>
                      </c:pt>
                      <c:pt idx="440">
                        <c:v>0.23061224489795917</c:v>
                      </c:pt>
                      <c:pt idx="441">
                        <c:v>0.20987654320987653</c:v>
                      </c:pt>
                      <c:pt idx="442">
                        <c:v>0.26915520628683692</c:v>
                      </c:pt>
                      <c:pt idx="443">
                        <c:v>0.21169354838709678</c:v>
                      </c:pt>
                      <c:pt idx="444">
                        <c:v>0.23395445134575568</c:v>
                      </c:pt>
                      <c:pt idx="445">
                        <c:v>0.25272331154684097</c:v>
                      </c:pt>
                      <c:pt idx="446">
                        <c:v>0.23735408560311283</c:v>
                      </c:pt>
                      <c:pt idx="447">
                        <c:v>0.1617933723196881</c:v>
                      </c:pt>
                      <c:pt idx="448">
                        <c:v>0.27042801556420232</c:v>
                      </c:pt>
                      <c:pt idx="449">
                        <c:v>0.2722222222222222</c:v>
                      </c:pt>
                      <c:pt idx="450">
                        <c:v>0.21268656716417911</c:v>
                      </c:pt>
                      <c:pt idx="451">
                        <c:v>0.26626016260162599</c:v>
                      </c:pt>
                      <c:pt idx="452">
                        <c:v>0.23518164435946462</c:v>
                      </c:pt>
                      <c:pt idx="453">
                        <c:v>0.25244618395303325</c:v>
                      </c:pt>
                      <c:pt idx="454">
                        <c:v>0.30825688073394497</c:v>
                      </c:pt>
                      <c:pt idx="455">
                        <c:v>0.24022346368715083</c:v>
                      </c:pt>
                      <c:pt idx="456">
                        <c:v>0.25375939849624063</c:v>
                      </c:pt>
                      <c:pt idx="457">
                        <c:v>0.30612244897959184</c:v>
                      </c:pt>
                      <c:pt idx="458">
                        <c:v>0.23364485981308411</c:v>
                      </c:pt>
                      <c:pt idx="459">
                        <c:v>0.26229508196721313</c:v>
                      </c:pt>
                      <c:pt idx="460">
                        <c:v>0.25272727272727274</c:v>
                      </c:pt>
                      <c:pt idx="461">
                        <c:v>0.24607329842931938</c:v>
                      </c:pt>
                      <c:pt idx="462">
                        <c:v>0.23901581722319859</c:v>
                      </c:pt>
                      <c:pt idx="463">
                        <c:v>0.24263431542461006</c:v>
                      </c:pt>
                      <c:pt idx="464">
                        <c:v>0.26109215017064846</c:v>
                      </c:pt>
                      <c:pt idx="465">
                        <c:v>0.32823129251700678</c:v>
                      </c:pt>
                      <c:pt idx="466">
                        <c:v>0.29716193656093487</c:v>
                      </c:pt>
                      <c:pt idx="467">
                        <c:v>0.30084033613445377</c:v>
                      </c:pt>
                      <c:pt idx="468">
                        <c:v>0.2348993288590604</c:v>
                      </c:pt>
                      <c:pt idx="469">
                        <c:v>0.29152542372881357</c:v>
                      </c:pt>
                      <c:pt idx="470">
                        <c:v>0.25466893039049238</c:v>
                      </c:pt>
                      <c:pt idx="471">
                        <c:v>0.23539232053422371</c:v>
                      </c:pt>
                      <c:pt idx="472">
                        <c:v>0.30864197530864196</c:v>
                      </c:pt>
                      <c:pt idx="473">
                        <c:v>0.26872964169381108</c:v>
                      </c:pt>
                      <c:pt idx="474">
                        <c:v>0.24341085271317831</c:v>
                      </c:pt>
                      <c:pt idx="475">
                        <c:v>0.22641509433962265</c:v>
                      </c:pt>
                      <c:pt idx="476">
                        <c:v>0.28905109489051095</c:v>
                      </c:pt>
                      <c:pt idx="477">
                        <c:v>0.29870129870129869</c:v>
                      </c:pt>
                      <c:pt idx="478">
                        <c:v>0.34638554216867468</c:v>
                      </c:pt>
                      <c:pt idx="479">
                        <c:v>0.23765432098765432</c:v>
                      </c:pt>
                      <c:pt idx="480">
                        <c:v>0.31907894736842107</c:v>
                      </c:pt>
                      <c:pt idx="481">
                        <c:v>0.2</c:v>
                      </c:pt>
                      <c:pt idx="482">
                        <c:v>0.26812816188870153</c:v>
                      </c:pt>
                      <c:pt idx="483">
                        <c:v>0.21331058020477817</c:v>
                      </c:pt>
                      <c:pt idx="484">
                        <c:v>0.25042301184433163</c:v>
                      </c:pt>
                      <c:pt idx="485">
                        <c:v>0.23883161512027493</c:v>
                      </c:pt>
                      <c:pt idx="486">
                        <c:v>0.28245614035087718</c:v>
                      </c:pt>
                      <c:pt idx="487">
                        <c:v>0.17902350813743217</c:v>
                      </c:pt>
                      <c:pt idx="488">
                        <c:v>0.23792486583184258</c:v>
                      </c:pt>
                      <c:pt idx="489">
                        <c:v>0.20970537261698441</c:v>
                      </c:pt>
                      <c:pt idx="490">
                        <c:v>0.1875</c:v>
                      </c:pt>
                      <c:pt idx="491">
                        <c:v>0.22045855379188711</c:v>
                      </c:pt>
                      <c:pt idx="492">
                        <c:v>0.26136363636363635</c:v>
                      </c:pt>
                      <c:pt idx="493">
                        <c:v>0.23968565815324164</c:v>
                      </c:pt>
                      <c:pt idx="494">
                        <c:v>0.18849206349206349</c:v>
                      </c:pt>
                      <c:pt idx="495">
                        <c:v>0.21887550200803213</c:v>
                      </c:pt>
                      <c:pt idx="496">
                        <c:v>0.22580645161290322</c:v>
                      </c:pt>
                      <c:pt idx="497">
                        <c:v>0.19</c:v>
                      </c:pt>
                      <c:pt idx="498">
                        <c:v>0.23694779116465864</c:v>
                      </c:pt>
                      <c:pt idx="499">
                        <c:v>0.29201680672268909</c:v>
                      </c:pt>
                      <c:pt idx="500">
                        <c:v>0.21748878923766815</c:v>
                      </c:pt>
                      <c:pt idx="501">
                        <c:v>0.16666666666666666</c:v>
                      </c:pt>
                      <c:pt idx="502">
                        <c:v>0.18233618233618235</c:v>
                      </c:pt>
                      <c:pt idx="503">
                        <c:v>0.1751412429378531</c:v>
                      </c:pt>
                      <c:pt idx="504">
                        <c:v>0.15625</c:v>
                      </c:pt>
                      <c:pt idx="505">
                        <c:v>0.20285714285714285</c:v>
                      </c:pt>
                      <c:pt idx="506">
                        <c:v>0.2</c:v>
                      </c:pt>
                      <c:pt idx="507">
                        <c:v>0.16560509554140126</c:v>
                      </c:pt>
                      <c:pt idx="508">
                        <c:v>0.17333333333333334</c:v>
                      </c:pt>
                      <c:pt idx="509">
                        <c:v>0.17868338557993729</c:v>
                      </c:pt>
                      <c:pt idx="510">
                        <c:v>0.15384615384615385</c:v>
                      </c:pt>
                      <c:pt idx="511">
                        <c:v>0.13398692810457516</c:v>
                      </c:pt>
                      <c:pt idx="512">
                        <c:v>0.18900343642611683</c:v>
                      </c:pt>
                      <c:pt idx="513">
                        <c:v>0.22545454545454546</c:v>
                      </c:pt>
                      <c:pt idx="514">
                        <c:v>0.26146788990825687</c:v>
                      </c:pt>
                      <c:pt idx="515">
                        <c:v>0.15671641791044777</c:v>
                      </c:pt>
                      <c:pt idx="516">
                        <c:v>0.14691943127962084</c:v>
                      </c:pt>
                      <c:pt idx="517">
                        <c:v>0.15686274509803921</c:v>
                      </c:pt>
                      <c:pt idx="518">
                        <c:v>0.21276595744680851</c:v>
                      </c:pt>
                      <c:pt idx="519">
                        <c:v>0.14736842105263157</c:v>
                      </c:pt>
                      <c:pt idx="520">
                        <c:v>0.20441988950276244</c:v>
                      </c:pt>
                      <c:pt idx="521">
                        <c:v>0.20979020979020979</c:v>
                      </c:pt>
                      <c:pt idx="522">
                        <c:v>8.9820359281437126E-2</c:v>
                      </c:pt>
                      <c:pt idx="523">
                        <c:v>0.14054054054054055</c:v>
                      </c:pt>
                      <c:pt idx="524">
                        <c:v>0.16666666666666666</c:v>
                      </c:pt>
                      <c:pt idx="525">
                        <c:v>0.15322580645161291</c:v>
                      </c:pt>
                      <c:pt idx="526">
                        <c:v>0.14814814814814814</c:v>
                      </c:pt>
                      <c:pt idx="527">
                        <c:v>0.1650485436893204</c:v>
                      </c:pt>
                      <c:pt idx="528">
                        <c:v>0.20661157024793389</c:v>
                      </c:pt>
                      <c:pt idx="529">
                        <c:v>0.11682242990654206</c:v>
                      </c:pt>
                      <c:pt idx="530">
                        <c:v>0.19354838709677419</c:v>
                      </c:pt>
                      <c:pt idx="531">
                        <c:v>9.166666666666666E-2</c:v>
                      </c:pt>
                      <c:pt idx="532">
                        <c:v>8.1967213114754092E-2</c:v>
                      </c:pt>
                      <c:pt idx="533">
                        <c:v>0.16326530612244897</c:v>
                      </c:pt>
                      <c:pt idx="534">
                        <c:v>0.15789473684210525</c:v>
                      </c:pt>
                      <c:pt idx="535">
                        <c:v>0.15151515151515152</c:v>
                      </c:pt>
                      <c:pt idx="536">
                        <c:v>0.21917808219178081</c:v>
                      </c:pt>
                      <c:pt idx="537">
                        <c:v>6.9767441860465115E-2</c:v>
                      </c:pt>
                      <c:pt idx="538">
                        <c:v>0.16129032258064516</c:v>
                      </c:pt>
                      <c:pt idx="539">
                        <c:v>0.13580246913580246</c:v>
                      </c:pt>
                      <c:pt idx="540">
                        <c:v>0.14736842105263157</c:v>
                      </c:pt>
                      <c:pt idx="541">
                        <c:v>0.14705882352941177</c:v>
                      </c:pt>
                      <c:pt idx="542">
                        <c:v>0.16666666666666666</c:v>
                      </c:pt>
                      <c:pt idx="543">
                        <c:v>0.16129032258064516</c:v>
                      </c:pt>
                      <c:pt idx="544">
                        <c:v>0.19718309859154928</c:v>
                      </c:pt>
                      <c:pt idx="545">
                        <c:v>0.16049382716049382</c:v>
                      </c:pt>
                      <c:pt idx="546">
                        <c:v>8.1967213114754092E-2</c:v>
                      </c:pt>
                      <c:pt idx="547">
                        <c:v>0.15277777777777779</c:v>
                      </c:pt>
                      <c:pt idx="548">
                        <c:v>0.14583333333333334</c:v>
                      </c:pt>
                      <c:pt idx="549">
                        <c:v>0.24528301886792453</c:v>
                      </c:pt>
                      <c:pt idx="550">
                        <c:v>4.2553191489361701E-2</c:v>
                      </c:pt>
                      <c:pt idx="551">
                        <c:v>0.30612244897959184</c:v>
                      </c:pt>
                      <c:pt idx="552">
                        <c:v>7.5471698113207544E-2</c:v>
                      </c:pt>
                      <c:pt idx="553">
                        <c:v>6.1224489795918366E-2</c:v>
                      </c:pt>
                      <c:pt idx="554">
                        <c:v>0.1111111111111111</c:v>
                      </c:pt>
                      <c:pt idx="555">
                        <c:v>9.0909090909090912E-2</c:v>
                      </c:pt>
                      <c:pt idx="556">
                        <c:v>0.2</c:v>
                      </c:pt>
                      <c:pt idx="557">
                        <c:v>0.11538461538461539</c:v>
                      </c:pt>
                      <c:pt idx="558">
                        <c:v>0.05</c:v>
                      </c:pt>
                      <c:pt idx="559">
                        <c:v>6.8965517241379309E-2</c:v>
                      </c:pt>
                      <c:pt idx="560">
                        <c:v>0.15909090909090909</c:v>
                      </c:pt>
                      <c:pt idx="561">
                        <c:v>0.14705882352941177</c:v>
                      </c:pt>
                      <c:pt idx="562">
                        <c:v>0.2</c:v>
                      </c:pt>
                      <c:pt idx="563">
                        <c:v>0.10344827586206896</c:v>
                      </c:pt>
                      <c:pt idx="564">
                        <c:v>0.13157894736842105</c:v>
                      </c:pt>
                      <c:pt idx="565">
                        <c:v>4.5454545454545456E-2</c:v>
                      </c:pt>
                      <c:pt idx="566">
                        <c:v>3.8461538461538464E-2</c:v>
                      </c:pt>
                      <c:pt idx="567">
                        <c:v>5.5555555555555552E-2</c:v>
                      </c:pt>
                      <c:pt idx="568">
                        <c:v>2.9411764705882353E-2</c:v>
                      </c:pt>
                      <c:pt idx="569">
                        <c:v>4.6511627906976744E-2</c:v>
                      </c:pt>
                      <c:pt idx="570">
                        <c:v>0.12121212121212122</c:v>
                      </c:pt>
                      <c:pt idx="571">
                        <c:v>0.14634146341463414</c:v>
                      </c:pt>
                      <c:pt idx="572">
                        <c:v>7.1428571428571425E-2</c:v>
                      </c:pt>
                      <c:pt idx="573">
                        <c:v>0.10526315789473684</c:v>
                      </c:pt>
                      <c:pt idx="574">
                        <c:v>5.4054054054054057E-2</c:v>
                      </c:pt>
                      <c:pt idx="575">
                        <c:v>0.1388888888888889</c:v>
                      </c:pt>
                      <c:pt idx="576">
                        <c:v>3.4482758620689655E-2</c:v>
                      </c:pt>
                      <c:pt idx="577">
                        <c:v>4.1666666666666664E-2</c:v>
                      </c:pt>
                      <c:pt idx="578">
                        <c:v>6.6666666666666666E-2</c:v>
                      </c:pt>
                      <c:pt idx="579">
                        <c:v>6.25E-2</c:v>
                      </c:pt>
                      <c:pt idx="580">
                        <c:v>0.13333333333333333</c:v>
                      </c:pt>
                      <c:pt idx="581">
                        <c:v>0.11428571428571428</c:v>
                      </c:pt>
                      <c:pt idx="582">
                        <c:v>3.0303030303030304E-2</c:v>
                      </c:pt>
                      <c:pt idx="583">
                        <c:v>0.10526315789473684</c:v>
                      </c:pt>
                      <c:pt idx="584">
                        <c:v>3.125E-2</c:v>
                      </c:pt>
                      <c:pt idx="585">
                        <c:v>0.10810810810810811</c:v>
                      </c:pt>
                      <c:pt idx="586">
                        <c:v>5.8823529411764705E-2</c:v>
                      </c:pt>
                      <c:pt idx="587">
                        <c:v>9.0909090909090912E-2</c:v>
                      </c:pt>
                      <c:pt idx="588">
                        <c:v>5.4054054054054057E-2</c:v>
                      </c:pt>
                      <c:pt idx="589">
                        <c:v>0.11764705882352941</c:v>
                      </c:pt>
                      <c:pt idx="590">
                        <c:v>2.8571428571428571E-2</c:v>
                      </c:pt>
                      <c:pt idx="591">
                        <c:v>9.5238095238095233E-2</c:v>
                      </c:pt>
                      <c:pt idx="592">
                        <c:v>0.16666666666666666</c:v>
                      </c:pt>
                      <c:pt idx="593">
                        <c:v>0.14285714285714285</c:v>
                      </c:pt>
                      <c:pt idx="594">
                        <c:v>3.5714285714285712E-2</c:v>
                      </c:pt>
                      <c:pt idx="595">
                        <c:v>5.7142857142857141E-2</c:v>
                      </c:pt>
                      <c:pt idx="596">
                        <c:v>5.2631578947368418E-2</c:v>
                      </c:pt>
                      <c:pt idx="597">
                        <c:v>8.5714285714285715E-2</c:v>
                      </c:pt>
                      <c:pt idx="598">
                        <c:v>3.125E-2</c:v>
                      </c:pt>
                      <c:pt idx="599">
                        <c:v>0.11764705882352941</c:v>
                      </c:pt>
                      <c:pt idx="600">
                        <c:v>0</c:v>
                      </c:pt>
                      <c:pt idx="601">
                        <c:v>5.5555555555555552E-2</c:v>
                      </c:pt>
                      <c:pt idx="602">
                        <c:v>3.3333333333333333E-2</c:v>
                      </c:pt>
                      <c:pt idx="603">
                        <c:v>3.0303030303030304E-2</c:v>
                      </c:pt>
                      <c:pt idx="604">
                        <c:v>4.3478260869565216E-2</c:v>
                      </c:pt>
                      <c:pt idx="605">
                        <c:v>3.3333333333333333E-2</c:v>
                      </c:pt>
                      <c:pt idx="606">
                        <c:v>0.10810810810810811</c:v>
                      </c:pt>
                      <c:pt idx="607">
                        <c:v>9.375E-2</c:v>
                      </c:pt>
                      <c:pt idx="608">
                        <c:v>5.4054054054054057E-2</c:v>
                      </c:pt>
                      <c:pt idx="609">
                        <c:v>5.128205128205128E-2</c:v>
                      </c:pt>
                      <c:pt idx="610">
                        <c:v>6.25E-2</c:v>
                      </c:pt>
                      <c:pt idx="611">
                        <c:v>2.2222222222222223E-2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D74-448E-A3D0-5DE68E6E8FC1}"/>
                  </c:ext>
                </c:extLst>
              </c15:ser>
            </c15:filteredBarSeries>
          </c:ext>
        </c:extLst>
      </c:barChart>
      <c:dateAx>
        <c:axId val="11641705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4176832"/>
        <c:crosses val="autoZero"/>
        <c:auto val="1"/>
        <c:lblOffset val="100"/>
        <c:baseTimeUnit val="days"/>
      </c:dateAx>
      <c:valAx>
        <c:axId val="1164176832"/>
        <c:scaling>
          <c:orientation val="minMax"/>
          <c:max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Mortalidad/día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417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 i="0" baseline="0" dirty="0">
                <a:solidFill>
                  <a:srgbClr val="0070C0"/>
                </a:solidFill>
                <a:effectLst/>
                <a:latin typeface="+mj-lt"/>
              </a:rPr>
              <a:t>Pirámide Poblacional Bogotá D.C., 2020</a:t>
            </a:r>
            <a:endParaRPr lang="es-CO" sz="1600" dirty="0">
              <a:solidFill>
                <a:srgbClr val="0070C0"/>
              </a:solidFill>
              <a:effectLst/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Hoja2!$K$4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Hoja2!$J$5:$J$25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≥ 100</c:v>
                </c:pt>
              </c:strCache>
            </c:strRef>
          </c:cat>
          <c:val>
            <c:numRef>
              <c:f>Hoja2!$K$5:$K$25</c:f>
              <c:numCache>
                <c:formatCode>#,##0</c:formatCode>
                <c:ptCount val="21"/>
                <c:pt idx="0">
                  <c:v>249624</c:v>
                </c:pt>
                <c:pt idx="1">
                  <c:v>246584</c:v>
                </c:pt>
                <c:pt idx="2">
                  <c:v>247513</c:v>
                </c:pt>
                <c:pt idx="3">
                  <c:v>270971</c:v>
                </c:pt>
                <c:pt idx="4">
                  <c:v>344997</c:v>
                </c:pt>
                <c:pt idx="5">
                  <c:v>380873</c:v>
                </c:pt>
                <c:pt idx="6">
                  <c:v>341550</c:v>
                </c:pt>
                <c:pt idx="7">
                  <c:v>303410</c:v>
                </c:pt>
                <c:pt idx="8">
                  <c:v>264542</c:v>
                </c:pt>
                <c:pt idx="9">
                  <c:v>223693</c:v>
                </c:pt>
                <c:pt idx="10">
                  <c:v>211626</c:v>
                </c:pt>
                <c:pt idx="11">
                  <c:v>197615</c:v>
                </c:pt>
                <c:pt idx="12">
                  <c:v>161185</c:v>
                </c:pt>
                <c:pt idx="13">
                  <c:v>117058</c:v>
                </c:pt>
                <c:pt idx="14">
                  <c:v>80387</c:v>
                </c:pt>
                <c:pt idx="15">
                  <c:v>51739</c:v>
                </c:pt>
                <c:pt idx="16">
                  <c:v>30140</c:v>
                </c:pt>
                <c:pt idx="17">
                  <c:v>16013</c:v>
                </c:pt>
                <c:pt idx="18">
                  <c:v>7632</c:v>
                </c:pt>
                <c:pt idx="19">
                  <c:v>3036</c:v>
                </c:pt>
                <c:pt idx="20">
                  <c:v>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A-404D-8C9A-CB3AE6954D91}"/>
            </c:ext>
          </c:extLst>
        </c:ser>
        <c:ser>
          <c:idx val="1"/>
          <c:order val="1"/>
          <c:tx>
            <c:strRef>
              <c:f>Hoja2!$L$4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Hoja2!$J$5:$J$25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≥ 100</c:v>
                </c:pt>
              </c:strCache>
            </c:strRef>
          </c:cat>
          <c:val>
            <c:numRef>
              <c:f>Hoja2!$L$5:$L$25</c:f>
              <c:numCache>
                <c:formatCode>#,##0</c:formatCode>
                <c:ptCount val="21"/>
                <c:pt idx="0">
                  <c:v>-239565</c:v>
                </c:pt>
                <c:pt idx="1">
                  <c:v>-236885</c:v>
                </c:pt>
                <c:pt idx="2">
                  <c:v>-239188</c:v>
                </c:pt>
                <c:pt idx="3">
                  <c:v>-267001</c:v>
                </c:pt>
                <c:pt idx="4">
                  <c:v>-346321</c:v>
                </c:pt>
                <c:pt idx="5">
                  <c:v>-382935</c:v>
                </c:pt>
                <c:pt idx="6">
                  <c:v>-348554</c:v>
                </c:pt>
                <c:pt idx="7">
                  <c:v>-319581</c:v>
                </c:pt>
                <c:pt idx="8">
                  <c:v>-292704</c:v>
                </c:pt>
                <c:pt idx="9">
                  <c:v>-260845</c:v>
                </c:pt>
                <c:pt idx="10">
                  <c:v>-256898</c:v>
                </c:pt>
                <c:pt idx="11">
                  <c:v>-246754</c:v>
                </c:pt>
                <c:pt idx="12">
                  <c:v>-207105</c:v>
                </c:pt>
                <c:pt idx="13">
                  <c:v>-157075</c:v>
                </c:pt>
                <c:pt idx="14">
                  <c:v>-112925</c:v>
                </c:pt>
                <c:pt idx="15">
                  <c:v>-75702</c:v>
                </c:pt>
                <c:pt idx="16">
                  <c:v>-45913</c:v>
                </c:pt>
                <c:pt idx="17">
                  <c:v>-25757</c:v>
                </c:pt>
                <c:pt idx="18">
                  <c:v>-12993</c:v>
                </c:pt>
                <c:pt idx="19">
                  <c:v>-5490</c:v>
                </c:pt>
                <c:pt idx="20">
                  <c:v>-2427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DA-404D-8C9A-CB3AE6954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09488847"/>
        <c:axId val="1509492591"/>
      </c:barChart>
      <c:catAx>
        <c:axId val="1509488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09492591"/>
        <c:crosses val="autoZero"/>
        <c:auto val="1"/>
        <c:lblAlgn val="ctr"/>
        <c:lblOffset val="100"/>
        <c:noMultiLvlLbl val="0"/>
      </c:catAx>
      <c:valAx>
        <c:axId val="150949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0948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[1]RMM!$A$2</c:f>
              <c:strCache>
                <c:ptCount val="1"/>
                <c:pt idx="0">
                  <c:v>BOGOTÁ, D.C.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[1]RMM!$B$1:$G$1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[1]RMM!$B$2:$G$2</c:f>
              <c:numCache>
                <c:formatCode>0.00</c:formatCode>
                <c:ptCount val="6"/>
                <c:pt idx="0">
                  <c:v>35.021158616664238</c:v>
                </c:pt>
                <c:pt idx="1">
                  <c:v>26.355001875259749</c:v>
                </c:pt>
                <c:pt idx="2">
                  <c:v>27.157972494405456</c:v>
                </c:pt>
                <c:pt idx="3">
                  <c:v>25.231962014428095</c:v>
                </c:pt>
                <c:pt idx="4">
                  <c:v>24.684102262709374</c:v>
                </c:pt>
                <c:pt idx="5">
                  <c:v>31.52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0-432D-8CF0-4DA6ED31436E}"/>
            </c:ext>
          </c:extLst>
        </c:ser>
        <c:ser>
          <c:idx val="1"/>
          <c:order val="1"/>
          <c:tx>
            <c:strRef>
              <c:f>[1]RMM!$A$3</c:f>
              <c:strCache>
                <c:ptCount val="1"/>
                <c:pt idx="0">
                  <c:v>Promedio Nacional</c:v>
                </c:pt>
              </c:strCache>
            </c:strRef>
          </c:tx>
          <c:spPr>
            <a:solidFill>
              <a:schemeClr val="accent1">
                <a:alpha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[1]RMM!$B$1:$G$1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[1]RMM!$B$3:$G$3</c:f>
              <c:numCache>
                <c:formatCode>0.00</c:formatCode>
                <c:ptCount val="6"/>
                <c:pt idx="0">
                  <c:v>53.706586545516707</c:v>
                </c:pt>
                <c:pt idx="1">
                  <c:v>51.272468383264787</c:v>
                </c:pt>
                <c:pt idx="2">
                  <c:v>51.012328233115682</c:v>
                </c:pt>
                <c:pt idx="3">
                  <c:v>45.292436625251305</c:v>
                </c:pt>
                <c:pt idx="4">
                  <c:v>50.726667289079764</c:v>
                </c:pt>
                <c:pt idx="5">
                  <c:v>65.893452381911359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0-432D-8CF0-4DA6ED314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6366863"/>
        <c:axId val="1246365615"/>
      </c:barChart>
      <c:catAx>
        <c:axId val="124636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365615"/>
        <c:crosses val="autoZero"/>
        <c:auto val="1"/>
        <c:lblAlgn val="ctr"/>
        <c:lblOffset val="100"/>
        <c:noMultiLvlLbl val="0"/>
      </c:catAx>
      <c:valAx>
        <c:axId val="124636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x 100.000 nv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6366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29117-1549-4D7B-8E48-DB307CD586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CE339DB-209D-47AE-AF6D-3CAE5D9362AF}">
      <dgm:prSet phldrT="[Texto]" custT="1"/>
      <dgm:spPr/>
      <dgm:t>
        <a:bodyPr/>
        <a:lstStyle/>
        <a:p>
          <a:r>
            <a:rPr lang="es-CO" sz="2000" dirty="0"/>
            <a:t>En Colombia, en los 5 últimos años ha aumentado su prevalencia, doblando su cifra porcentual </a:t>
          </a:r>
          <a:r>
            <a:rPr lang="es-CO" sz="1400" dirty="0"/>
            <a:t>(2015: 1,3% - 2020: 22,86%).</a:t>
          </a:r>
          <a:endParaRPr lang="es-ES" sz="2000" dirty="0"/>
        </a:p>
      </dgm:t>
    </dgm:pt>
    <dgm:pt modelId="{7A008870-3BBC-4B19-99C4-188CE220AF4C}" type="parTrans" cxnId="{26B28430-37DE-42D1-BC10-37E10ACEC4AA}">
      <dgm:prSet/>
      <dgm:spPr/>
      <dgm:t>
        <a:bodyPr/>
        <a:lstStyle/>
        <a:p>
          <a:endParaRPr lang="es-ES"/>
        </a:p>
      </dgm:t>
    </dgm:pt>
    <dgm:pt modelId="{EF0B0A1A-A898-4F83-8A85-B826B3F338D9}" type="sibTrans" cxnId="{26B28430-37DE-42D1-BC10-37E10ACEC4AA}">
      <dgm:prSet/>
      <dgm:spPr/>
      <dgm:t>
        <a:bodyPr/>
        <a:lstStyle/>
        <a:p>
          <a:endParaRPr lang="es-ES"/>
        </a:p>
      </dgm:t>
    </dgm:pt>
    <dgm:pt modelId="{1E17A8AE-F146-48CB-ACBC-D07DA9D0AEC2}">
      <dgm:prSet custT="1"/>
      <dgm:spPr/>
      <dgm:t>
        <a:bodyPr/>
        <a:lstStyle/>
        <a:p>
          <a:r>
            <a:rPr lang="es-CO" sz="2000" dirty="0"/>
            <a:t>Bogotá y Valle del Cauca, los territorios que mayor carga de enfermedad presentaron en 2020.</a:t>
          </a:r>
        </a:p>
      </dgm:t>
    </dgm:pt>
    <dgm:pt modelId="{707F3E71-8FBE-412F-918B-79EAFE0BE009}" type="parTrans" cxnId="{0AA20FF4-7743-4C0C-B4FD-B40D6AFD9B98}">
      <dgm:prSet/>
      <dgm:spPr/>
      <dgm:t>
        <a:bodyPr/>
        <a:lstStyle/>
        <a:p>
          <a:endParaRPr lang="es-ES"/>
        </a:p>
      </dgm:t>
    </dgm:pt>
    <dgm:pt modelId="{DC7AEDAD-9433-4FEC-AC71-DE196214A174}" type="sibTrans" cxnId="{0AA20FF4-7743-4C0C-B4FD-B40D6AFD9B98}">
      <dgm:prSet/>
      <dgm:spPr/>
      <dgm:t>
        <a:bodyPr/>
        <a:lstStyle/>
        <a:p>
          <a:endParaRPr lang="es-ES"/>
        </a:p>
      </dgm:t>
    </dgm:pt>
    <dgm:pt modelId="{24086A39-A726-456C-8F50-5FB68A110208}">
      <dgm:prSet custT="1"/>
      <dgm:spPr/>
      <dgm:t>
        <a:bodyPr/>
        <a:lstStyle/>
        <a:p>
          <a:r>
            <a:rPr lang="es-CO" sz="2000" dirty="0"/>
            <a:t>De acuerdo a la CAC, en 2020 se registraron 5.408 defunciones en Bogotá.</a:t>
          </a:r>
        </a:p>
      </dgm:t>
    </dgm:pt>
    <dgm:pt modelId="{97DD42BB-DAB1-4223-A1D0-0F54995F4514}" type="parTrans" cxnId="{2A50B17E-EBB7-4C2F-AD63-E396D9F6BC6B}">
      <dgm:prSet/>
      <dgm:spPr/>
      <dgm:t>
        <a:bodyPr/>
        <a:lstStyle/>
        <a:p>
          <a:endParaRPr lang="es-ES"/>
        </a:p>
      </dgm:t>
    </dgm:pt>
    <dgm:pt modelId="{E70D213A-98B3-4338-A463-999A6062BBE6}" type="sibTrans" cxnId="{2A50B17E-EBB7-4C2F-AD63-E396D9F6BC6B}">
      <dgm:prSet/>
      <dgm:spPr/>
      <dgm:t>
        <a:bodyPr/>
        <a:lstStyle/>
        <a:p>
          <a:endParaRPr lang="es-ES"/>
        </a:p>
      </dgm:t>
    </dgm:pt>
    <dgm:pt modelId="{861B6F9C-D25E-4397-8130-DD728FCB74BE}">
      <dgm:prSet custT="1"/>
      <dgm:spPr/>
      <dgm:t>
        <a:bodyPr/>
        <a:lstStyle/>
        <a:p>
          <a:r>
            <a:rPr lang="es-CO" sz="2000" dirty="0"/>
            <a:t>Para 2019, se registra mayor proporción en mujeres que en hombres y en la población mayor a 50 años.</a:t>
          </a:r>
        </a:p>
      </dgm:t>
    </dgm:pt>
    <dgm:pt modelId="{0A241E42-E633-4962-806E-05E49ED5D27F}" type="parTrans" cxnId="{A802C9B3-92F3-4F6E-A158-6B80971E4BE3}">
      <dgm:prSet/>
      <dgm:spPr/>
      <dgm:t>
        <a:bodyPr/>
        <a:lstStyle/>
        <a:p>
          <a:endParaRPr lang="es-ES"/>
        </a:p>
      </dgm:t>
    </dgm:pt>
    <dgm:pt modelId="{4EEEC45C-8B7B-4A90-804B-C3E45934291D}" type="sibTrans" cxnId="{A802C9B3-92F3-4F6E-A158-6B80971E4BE3}">
      <dgm:prSet/>
      <dgm:spPr/>
      <dgm:t>
        <a:bodyPr/>
        <a:lstStyle/>
        <a:p>
          <a:endParaRPr lang="es-ES"/>
        </a:p>
      </dgm:t>
    </dgm:pt>
    <dgm:pt modelId="{54691AA2-2135-4FA8-A521-B4625C48FA86}" type="pres">
      <dgm:prSet presAssocID="{A3029117-1549-4D7B-8E48-DB307CD5864F}" presName="linear" presStyleCnt="0">
        <dgm:presLayoutVars>
          <dgm:dir/>
          <dgm:animLvl val="lvl"/>
          <dgm:resizeHandles val="exact"/>
        </dgm:presLayoutVars>
      </dgm:prSet>
      <dgm:spPr/>
    </dgm:pt>
    <dgm:pt modelId="{0C86B4A9-5690-4509-BF79-7301C25E56F6}" type="pres">
      <dgm:prSet presAssocID="{CCE339DB-209D-47AE-AF6D-3CAE5D9362AF}" presName="parentLin" presStyleCnt="0"/>
      <dgm:spPr/>
    </dgm:pt>
    <dgm:pt modelId="{C3AA7937-01DF-433E-93B5-88B462F77694}" type="pres">
      <dgm:prSet presAssocID="{CCE339DB-209D-47AE-AF6D-3CAE5D9362AF}" presName="parentLeftMargin" presStyleLbl="node1" presStyleIdx="0" presStyleCnt="4"/>
      <dgm:spPr/>
    </dgm:pt>
    <dgm:pt modelId="{348E9F7A-896C-4281-A8F2-0DB64255AD50}" type="pres">
      <dgm:prSet presAssocID="{CCE339DB-209D-47AE-AF6D-3CAE5D9362AF}" presName="parentText" presStyleLbl="node1" presStyleIdx="0" presStyleCnt="4" custScaleX="123469">
        <dgm:presLayoutVars>
          <dgm:chMax val="0"/>
          <dgm:bulletEnabled val="1"/>
        </dgm:presLayoutVars>
      </dgm:prSet>
      <dgm:spPr/>
    </dgm:pt>
    <dgm:pt modelId="{E97F6865-5624-4D1B-A92B-1B7831B03868}" type="pres">
      <dgm:prSet presAssocID="{CCE339DB-209D-47AE-AF6D-3CAE5D9362AF}" presName="negativeSpace" presStyleCnt="0"/>
      <dgm:spPr/>
    </dgm:pt>
    <dgm:pt modelId="{6A056BC2-3EAD-4CE7-9EC2-14092D4F1476}" type="pres">
      <dgm:prSet presAssocID="{CCE339DB-209D-47AE-AF6D-3CAE5D9362AF}" presName="childText" presStyleLbl="conFgAcc1" presStyleIdx="0" presStyleCnt="4">
        <dgm:presLayoutVars>
          <dgm:bulletEnabled val="1"/>
        </dgm:presLayoutVars>
      </dgm:prSet>
      <dgm:spPr/>
    </dgm:pt>
    <dgm:pt modelId="{08B54926-1CBB-4CE3-8642-F5F620BD8C01}" type="pres">
      <dgm:prSet presAssocID="{EF0B0A1A-A898-4F83-8A85-B826B3F338D9}" presName="spaceBetweenRectangles" presStyleCnt="0"/>
      <dgm:spPr/>
    </dgm:pt>
    <dgm:pt modelId="{948C4B61-171C-4EDD-B7BC-0FCC91788307}" type="pres">
      <dgm:prSet presAssocID="{1E17A8AE-F146-48CB-ACBC-D07DA9D0AEC2}" presName="parentLin" presStyleCnt="0"/>
      <dgm:spPr/>
    </dgm:pt>
    <dgm:pt modelId="{975965F4-AE1B-4D97-9A0F-A8A593FCCB4C}" type="pres">
      <dgm:prSet presAssocID="{1E17A8AE-F146-48CB-ACBC-D07DA9D0AEC2}" presName="parentLeftMargin" presStyleLbl="node1" presStyleIdx="0" presStyleCnt="4"/>
      <dgm:spPr/>
    </dgm:pt>
    <dgm:pt modelId="{BD4B825A-688E-45C6-84A1-AD09DA0A97EA}" type="pres">
      <dgm:prSet presAssocID="{1E17A8AE-F146-48CB-ACBC-D07DA9D0AEC2}" presName="parentText" presStyleLbl="node1" presStyleIdx="1" presStyleCnt="4" custScaleX="123469">
        <dgm:presLayoutVars>
          <dgm:chMax val="0"/>
          <dgm:bulletEnabled val="1"/>
        </dgm:presLayoutVars>
      </dgm:prSet>
      <dgm:spPr/>
    </dgm:pt>
    <dgm:pt modelId="{5AB104C0-7FD0-4322-8DDA-05C96E1C3BFC}" type="pres">
      <dgm:prSet presAssocID="{1E17A8AE-F146-48CB-ACBC-D07DA9D0AEC2}" presName="negativeSpace" presStyleCnt="0"/>
      <dgm:spPr/>
    </dgm:pt>
    <dgm:pt modelId="{94A1C3AE-8E2A-4B8B-8C92-CC29042D068B}" type="pres">
      <dgm:prSet presAssocID="{1E17A8AE-F146-48CB-ACBC-D07DA9D0AEC2}" presName="childText" presStyleLbl="conFgAcc1" presStyleIdx="1" presStyleCnt="4">
        <dgm:presLayoutVars>
          <dgm:bulletEnabled val="1"/>
        </dgm:presLayoutVars>
      </dgm:prSet>
      <dgm:spPr/>
    </dgm:pt>
    <dgm:pt modelId="{E0A1A7FB-C8F2-4EE3-B7A0-664EA4886EE8}" type="pres">
      <dgm:prSet presAssocID="{DC7AEDAD-9433-4FEC-AC71-DE196214A174}" presName="spaceBetweenRectangles" presStyleCnt="0"/>
      <dgm:spPr/>
    </dgm:pt>
    <dgm:pt modelId="{DBE8A562-4CBA-4F91-84A6-665582940C95}" type="pres">
      <dgm:prSet presAssocID="{24086A39-A726-456C-8F50-5FB68A110208}" presName="parentLin" presStyleCnt="0"/>
      <dgm:spPr/>
    </dgm:pt>
    <dgm:pt modelId="{84FA4C42-96A0-4987-9944-02F9ED74F6AF}" type="pres">
      <dgm:prSet presAssocID="{24086A39-A726-456C-8F50-5FB68A110208}" presName="parentLeftMargin" presStyleLbl="node1" presStyleIdx="1" presStyleCnt="4"/>
      <dgm:spPr/>
    </dgm:pt>
    <dgm:pt modelId="{907B4B2F-9A69-41B6-AF85-2F3E699D93FD}" type="pres">
      <dgm:prSet presAssocID="{24086A39-A726-456C-8F50-5FB68A110208}" presName="parentText" presStyleLbl="node1" presStyleIdx="2" presStyleCnt="4" custScaleX="123469">
        <dgm:presLayoutVars>
          <dgm:chMax val="0"/>
          <dgm:bulletEnabled val="1"/>
        </dgm:presLayoutVars>
      </dgm:prSet>
      <dgm:spPr/>
    </dgm:pt>
    <dgm:pt modelId="{01799334-73B9-4055-ABD6-50DD0685704D}" type="pres">
      <dgm:prSet presAssocID="{24086A39-A726-456C-8F50-5FB68A110208}" presName="negativeSpace" presStyleCnt="0"/>
      <dgm:spPr/>
    </dgm:pt>
    <dgm:pt modelId="{0B97776B-0E83-4269-9CC9-3DB020A2DE75}" type="pres">
      <dgm:prSet presAssocID="{24086A39-A726-456C-8F50-5FB68A110208}" presName="childText" presStyleLbl="conFgAcc1" presStyleIdx="2" presStyleCnt="4">
        <dgm:presLayoutVars>
          <dgm:bulletEnabled val="1"/>
        </dgm:presLayoutVars>
      </dgm:prSet>
      <dgm:spPr/>
    </dgm:pt>
    <dgm:pt modelId="{EC445D21-847D-4594-8182-F8D4D640C9A1}" type="pres">
      <dgm:prSet presAssocID="{E70D213A-98B3-4338-A463-999A6062BBE6}" presName="spaceBetweenRectangles" presStyleCnt="0"/>
      <dgm:spPr/>
    </dgm:pt>
    <dgm:pt modelId="{37CAFCE2-CFB2-4ACC-ADC1-0063DC6E69A5}" type="pres">
      <dgm:prSet presAssocID="{861B6F9C-D25E-4397-8130-DD728FCB74BE}" presName="parentLin" presStyleCnt="0"/>
      <dgm:spPr/>
    </dgm:pt>
    <dgm:pt modelId="{5E79ED86-2309-44BF-857B-3EC268016E2D}" type="pres">
      <dgm:prSet presAssocID="{861B6F9C-D25E-4397-8130-DD728FCB74BE}" presName="parentLeftMargin" presStyleLbl="node1" presStyleIdx="2" presStyleCnt="4"/>
      <dgm:spPr/>
    </dgm:pt>
    <dgm:pt modelId="{7EF092D0-8607-4729-BF54-E51AB63D9378}" type="pres">
      <dgm:prSet presAssocID="{861B6F9C-D25E-4397-8130-DD728FCB74BE}" presName="parentText" presStyleLbl="node1" presStyleIdx="3" presStyleCnt="4" custScaleX="123469">
        <dgm:presLayoutVars>
          <dgm:chMax val="0"/>
          <dgm:bulletEnabled val="1"/>
        </dgm:presLayoutVars>
      </dgm:prSet>
      <dgm:spPr/>
    </dgm:pt>
    <dgm:pt modelId="{2D0CEB52-E0B7-42AD-845B-119C018E25B1}" type="pres">
      <dgm:prSet presAssocID="{861B6F9C-D25E-4397-8130-DD728FCB74BE}" presName="negativeSpace" presStyleCnt="0"/>
      <dgm:spPr/>
    </dgm:pt>
    <dgm:pt modelId="{8A75C818-BD25-4754-AB95-0AC00A26D1CF}" type="pres">
      <dgm:prSet presAssocID="{861B6F9C-D25E-4397-8130-DD728FCB74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B08A05-95D0-483C-8286-E038E1CDD204}" type="presOf" srcId="{1E17A8AE-F146-48CB-ACBC-D07DA9D0AEC2}" destId="{975965F4-AE1B-4D97-9A0F-A8A593FCCB4C}" srcOrd="0" destOrd="0" presId="urn:microsoft.com/office/officeart/2005/8/layout/list1"/>
    <dgm:cxn modelId="{85C29A08-3462-479B-AAE7-9EAC164031E1}" type="presOf" srcId="{24086A39-A726-456C-8F50-5FB68A110208}" destId="{907B4B2F-9A69-41B6-AF85-2F3E699D93FD}" srcOrd="1" destOrd="0" presId="urn:microsoft.com/office/officeart/2005/8/layout/list1"/>
    <dgm:cxn modelId="{26B28430-37DE-42D1-BC10-37E10ACEC4AA}" srcId="{A3029117-1549-4D7B-8E48-DB307CD5864F}" destId="{CCE339DB-209D-47AE-AF6D-3CAE5D9362AF}" srcOrd="0" destOrd="0" parTransId="{7A008870-3BBC-4B19-99C4-188CE220AF4C}" sibTransId="{EF0B0A1A-A898-4F83-8A85-B826B3F338D9}"/>
    <dgm:cxn modelId="{DCA32C39-2A64-4EB3-997E-8E540F31CFEF}" type="presOf" srcId="{24086A39-A726-456C-8F50-5FB68A110208}" destId="{84FA4C42-96A0-4987-9944-02F9ED74F6AF}" srcOrd="0" destOrd="0" presId="urn:microsoft.com/office/officeart/2005/8/layout/list1"/>
    <dgm:cxn modelId="{63FCC666-AE25-4CF4-B2A5-0D5DB5ECAE48}" type="presOf" srcId="{861B6F9C-D25E-4397-8130-DD728FCB74BE}" destId="{5E79ED86-2309-44BF-857B-3EC268016E2D}" srcOrd="0" destOrd="0" presId="urn:microsoft.com/office/officeart/2005/8/layout/list1"/>
    <dgm:cxn modelId="{396EEE56-5890-4102-86E1-5325623F26E1}" type="presOf" srcId="{CCE339DB-209D-47AE-AF6D-3CAE5D9362AF}" destId="{C3AA7937-01DF-433E-93B5-88B462F77694}" srcOrd="0" destOrd="0" presId="urn:microsoft.com/office/officeart/2005/8/layout/list1"/>
    <dgm:cxn modelId="{2A50B17E-EBB7-4C2F-AD63-E396D9F6BC6B}" srcId="{A3029117-1549-4D7B-8E48-DB307CD5864F}" destId="{24086A39-A726-456C-8F50-5FB68A110208}" srcOrd="2" destOrd="0" parTransId="{97DD42BB-DAB1-4223-A1D0-0F54995F4514}" sibTransId="{E70D213A-98B3-4338-A463-999A6062BBE6}"/>
    <dgm:cxn modelId="{E2DB3383-6869-46FB-BBB0-93AF7906CCE5}" type="presOf" srcId="{A3029117-1549-4D7B-8E48-DB307CD5864F}" destId="{54691AA2-2135-4FA8-A521-B4625C48FA86}" srcOrd="0" destOrd="0" presId="urn:microsoft.com/office/officeart/2005/8/layout/list1"/>
    <dgm:cxn modelId="{06B675A4-F085-407C-9C5A-34B0F95810CE}" type="presOf" srcId="{CCE339DB-209D-47AE-AF6D-3CAE5D9362AF}" destId="{348E9F7A-896C-4281-A8F2-0DB64255AD50}" srcOrd="1" destOrd="0" presId="urn:microsoft.com/office/officeart/2005/8/layout/list1"/>
    <dgm:cxn modelId="{A802C9B3-92F3-4F6E-A158-6B80971E4BE3}" srcId="{A3029117-1549-4D7B-8E48-DB307CD5864F}" destId="{861B6F9C-D25E-4397-8130-DD728FCB74BE}" srcOrd="3" destOrd="0" parTransId="{0A241E42-E633-4962-806E-05E49ED5D27F}" sibTransId="{4EEEC45C-8B7B-4A90-804B-C3E45934291D}"/>
    <dgm:cxn modelId="{888547B6-7E19-4567-9B82-429260E2DFF5}" type="presOf" srcId="{861B6F9C-D25E-4397-8130-DD728FCB74BE}" destId="{7EF092D0-8607-4729-BF54-E51AB63D9378}" srcOrd="1" destOrd="0" presId="urn:microsoft.com/office/officeart/2005/8/layout/list1"/>
    <dgm:cxn modelId="{1F1001C4-A027-4889-937B-BE342E867AFF}" type="presOf" srcId="{1E17A8AE-F146-48CB-ACBC-D07DA9D0AEC2}" destId="{BD4B825A-688E-45C6-84A1-AD09DA0A97EA}" srcOrd="1" destOrd="0" presId="urn:microsoft.com/office/officeart/2005/8/layout/list1"/>
    <dgm:cxn modelId="{0AA20FF4-7743-4C0C-B4FD-B40D6AFD9B98}" srcId="{A3029117-1549-4D7B-8E48-DB307CD5864F}" destId="{1E17A8AE-F146-48CB-ACBC-D07DA9D0AEC2}" srcOrd="1" destOrd="0" parTransId="{707F3E71-8FBE-412F-918B-79EAFE0BE009}" sibTransId="{DC7AEDAD-9433-4FEC-AC71-DE196214A174}"/>
    <dgm:cxn modelId="{7746CD0C-4C98-4852-9B94-26B7EA61897B}" type="presParOf" srcId="{54691AA2-2135-4FA8-A521-B4625C48FA86}" destId="{0C86B4A9-5690-4509-BF79-7301C25E56F6}" srcOrd="0" destOrd="0" presId="urn:microsoft.com/office/officeart/2005/8/layout/list1"/>
    <dgm:cxn modelId="{F7924688-5926-4645-B688-566EF8E4BA62}" type="presParOf" srcId="{0C86B4A9-5690-4509-BF79-7301C25E56F6}" destId="{C3AA7937-01DF-433E-93B5-88B462F77694}" srcOrd="0" destOrd="0" presId="urn:microsoft.com/office/officeart/2005/8/layout/list1"/>
    <dgm:cxn modelId="{444E13E7-F67E-4F37-AAD4-4B49256A3BE0}" type="presParOf" srcId="{0C86B4A9-5690-4509-BF79-7301C25E56F6}" destId="{348E9F7A-896C-4281-A8F2-0DB64255AD50}" srcOrd="1" destOrd="0" presId="urn:microsoft.com/office/officeart/2005/8/layout/list1"/>
    <dgm:cxn modelId="{F27DFE46-8BF8-4092-B416-F94950232FCF}" type="presParOf" srcId="{54691AA2-2135-4FA8-A521-B4625C48FA86}" destId="{E97F6865-5624-4D1B-A92B-1B7831B03868}" srcOrd="1" destOrd="0" presId="urn:microsoft.com/office/officeart/2005/8/layout/list1"/>
    <dgm:cxn modelId="{8731B579-4CD6-4621-B7A6-54327EA397D5}" type="presParOf" srcId="{54691AA2-2135-4FA8-A521-B4625C48FA86}" destId="{6A056BC2-3EAD-4CE7-9EC2-14092D4F1476}" srcOrd="2" destOrd="0" presId="urn:microsoft.com/office/officeart/2005/8/layout/list1"/>
    <dgm:cxn modelId="{86706C43-C669-4A98-8398-6A3F949F6E89}" type="presParOf" srcId="{54691AA2-2135-4FA8-A521-B4625C48FA86}" destId="{08B54926-1CBB-4CE3-8642-F5F620BD8C01}" srcOrd="3" destOrd="0" presId="urn:microsoft.com/office/officeart/2005/8/layout/list1"/>
    <dgm:cxn modelId="{F2E07B45-B2E4-4891-A60D-BE480835C76E}" type="presParOf" srcId="{54691AA2-2135-4FA8-A521-B4625C48FA86}" destId="{948C4B61-171C-4EDD-B7BC-0FCC91788307}" srcOrd="4" destOrd="0" presId="urn:microsoft.com/office/officeart/2005/8/layout/list1"/>
    <dgm:cxn modelId="{95CB464F-9BE3-4A0E-8937-FC6E88F3B4B4}" type="presParOf" srcId="{948C4B61-171C-4EDD-B7BC-0FCC91788307}" destId="{975965F4-AE1B-4D97-9A0F-A8A593FCCB4C}" srcOrd="0" destOrd="0" presId="urn:microsoft.com/office/officeart/2005/8/layout/list1"/>
    <dgm:cxn modelId="{FBF3DB6D-44F1-4CF1-AB5C-28EFBE86EFFB}" type="presParOf" srcId="{948C4B61-171C-4EDD-B7BC-0FCC91788307}" destId="{BD4B825A-688E-45C6-84A1-AD09DA0A97EA}" srcOrd="1" destOrd="0" presId="urn:microsoft.com/office/officeart/2005/8/layout/list1"/>
    <dgm:cxn modelId="{72593ADE-E956-4159-BB88-1AEF5B6D728C}" type="presParOf" srcId="{54691AA2-2135-4FA8-A521-B4625C48FA86}" destId="{5AB104C0-7FD0-4322-8DDA-05C96E1C3BFC}" srcOrd="5" destOrd="0" presId="urn:microsoft.com/office/officeart/2005/8/layout/list1"/>
    <dgm:cxn modelId="{E8865217-47F9-468E-9B7C-738B66C751C6}" type="presParOf" srcId="{54691AA2-2135-4FA8-A521-B4625C48FA86}" destId="{94A1C3AE-8E2A-4B8B-8C92-CC29042D068B}" srcOrd="6" destOrd="0" presId="urn:microsoft.com/office/officeart/2005/8/layout/list1"/>
    <dgm:cxn modelId="{319812FF-9766-4E7C-B3C3-103F692CB464}" type="presParOf" srcId="{54691AA2-2135-4FA8-A521-B4625C48FA86}" destId="{E0A1A7FB-C8F2-4EE3-B7A0-664EA4886EE8}" srcOrd="7" destOrd="0" presId="urn:microsoft.com/office/officeart/2005/8/layout/list1"/>
    <dgm:cxn modelId="{AD045115-C875-41AA-9807-72DCD6BA993C}" type="presParOf" srcId="{54691AA2-2135-4FA8-A521-B4625C48FA86}" destId="{DBE8A562-4CBA-4F91-84A6-665582940C95}" srcOrd="8" destOrd="0" presId="urn:microsoft.com/office/officeart/2005/8/layout/list1"/>
    <dgm:cxn modelId="{29C05FBD-DB2D-4AD1-B0A0-5702D613B1B8}" type="presParOf" srcId="{DBE8A562-4CBA-4F91-84A6-665582940C95}" destId="{84FA4C42-96A0-4987-9944-02F9ED74F6AF}" srcOrd="0" destOrd="0" presId="urn:microsoft.com/office/officeart/2005/8/layout/list1"/>
    <dgm:cxn modelId="{18193914-B529-466D-ADB0-064A4480BDAD}" type="presParOf" srcId="{DBE8A562-4CBA-4F91-84A6-665582940C95}" destId="{907B4B2F-9A69-41B6-AF85-2F3E699D93FD}" srcOrd="1" destOrd="0" presId="urn:microsoft.com/office/officeart/2005/8/layout/list1"/>
    <dgm:cxn modelId="{90DB4B4E-26CB-4606-9665-8A13D1B551D3}" type="presParOf" srcId="{54691AA2-2135-4FA8-A521-B4625C48FA86}" destId="{01799334-73B9-4055-ABD6-50DD0685704D}" srcOrd="9" destOrd="0" presId="urn:microsoft.com/office/officeart/2005/8/layout/list1"/>
    <dgm:cxn modelId="{EF5A79C5-5E10-4DC0-8D7D-9C61E47413F8}" type="presParOf" srcId="{54691AA2-2135-4FA8-A521-B4625C48FA86}" destId="{0B97776B-0E83-4269-9CC9-3DB020A2DE75}" srcOrd="10" destOrd="0" presId="urn:microsoft.com/office/officeart/2005/8/layout/list1"/>
    <dgm:cxn modelId="{C1355755-5A40-41E2-9B3B-A014900FA66D}" type="presParOf" srcId="{54691AA2-2135-4FA8-A521-B4625C48FA86}" destId="{EC445D21-847D-4594-8182-F8D4D640C9A1}" srcOrd="11" destOrd="0" presId="urn:microsoft.com/office/officeart/2005/8/layout/list1"/>
    <dgm:cxn modelId="{2DF70D20-E6B7-4F58-838C-2EB040F63404}" type="presParOf" srcId="{54691AA2-2135-4FA8-A521-B4625C48FA86}" destId="{37CAFCE2-CFB2-4ACC-ADC1-0063DC6E69A5}" srcOrd="12" destOrd="0" presId="urn:microsoft.com/office/officeart/2005/8/layout/list1"/>
    <dgm:cxn modelId="{747C75A9-1526-4E8C-BA09-3553F732239E}" type="presParOf" srcId="{37CAFCE2-CFB2-4ACC-ADC1-0063DC6E69A5}" destId="{5E79ED86-2309-44BF-857B-3EC268016E2D}" srcOrd="0" destOrd="0" presId="urn:microsoft.com/office/officeart/2005/8/layout/list1"/>
    <dgm:cxn modelId="{01D18FFC-1C50-411A-9847-119FF041B0B5}" type="presParOf" srcId="{37CAFCE2-CFB2-4ACC-ADC1-0063DC6E69A5}" destId="{7EF092D0-8607-4729-BF54-E51AB63D9378}" srcOrd="1" destOrd="0" presId="urn:microsoft.com/office/officeart/2005/8/layout/list1"/>
    <dgm:cxn modelId="{92FA86FA-7138-423D-BBB7-FBF90E86DDEF}" type="presParOf" srcId="{54691AA2-2135-4FA8-A521-B4625C48FA86}" destId="{2D0CEB52-E0B7-42AD-845B-119C018E25B1}" srcOrd="13" destOrd="0" presId="urn:microsoft.com/office/officeart/2005/8/layout/list1"/>
    <dgm:cxn modelId="{B3B73046-EC33-4396-A79F-AFFF07C651C5}" type="presParOf" srcId="{54691AA2-2135-4FA8-A521-B4625C48FA86}" destId="{8A75C818-BD25-4754-AB95-0AC00A26D1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56BC2-3EAD-4CE7-9EC2-14092D4F1476}">
      <dsp:nvSpPr>
        <dsp:cNvPr id="0" name=""/>
        <dsp:cNvSpPr/>
      </dsp:nvSpPr>
      <dsp:spPr>
        <a:xfrm>
          <a:off x="0" y="392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E9F7A-896C-4281-A8F2-0DB64255AD50}">
      <dsp:nvSpPr>
        <dsp:cNvPr id="0" name=""/>
        <dsp:cNvSpPr/>
      </dsp:nvSpPr>
      <dsp:spPr>
        <a:xfrm>
          <a:off x="406400" y="23322"/>
          <a:ext cx="702489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En Colombia, en los 5 últimos años ha aumentado su prevalencia, doblando su cifra porcentual </a:t>
          </a:r>
          <a:r>
            <a:rPr lang="es-CO" sz="1400" kern="1200" dirty="0"/>
            <a:t>(2015: 1,3% - 2020: 22,86%).</a:t>
          </a:r>
          <a:endParaRPr lang="es-ES" sz="2000" kern="1200" dirty="0"/>
        </a:p>
      </dsp:txBody>
      <dsp:txXfrm>
        <a:off x="442426" y="59348"/>
        <a:ext cx="6952840" cy="665948"/>
      </dsp:txXfrm>
    </dsp:sp>
    <dsp:sp modelId="{94A1C3AE-8E2A-4B8B-8C92-CC29042D068B}">
      <dsp:nvSpPr>
        <dsp:cNvPr id="0" name=""/>
        <dsp:cNvSpPr/>
      </dsp:nvSpPr>
      <dsp:spPr>
        <a:xfrm>
          <a:off x="0" y="1526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B825A-688E-45C6-84A1-AD09DA0A97EA}">
      <dsp:nvSpPr>
        <dsp:cNvPr id="0" name=""/>
        <dsp:cNvSpPr/>
      </dsp:nvSpPr>
      <dsp:spPr>
        <a:xfrm>
          <a:off x="406400" y="1157322"/>
          <a:ext cx="702489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Bogotá y Valle del Cauca, los territorios que mayor carga de enfermedad presentaron en 2020.</a:t>
          </a:r>
        </a:p>
      </dsp:txBody>
      <dsp:txXfrm>
        <a:off x="442426" y="1193348"/>
        <a:ext cx="6952840" cy="665948"/>
      </dsp:txXfrm>
    </dsp:sp>
    <dsp:sp modelId="{0B97776B-0E83-4269-9CC9-3DB020A2DE75}">
      <dsp:nvSpPr>
        <dsp:cNvPr id="0" name=""/>
        <dsp:cNvSpPr/>
      </dsp:nvSpPr>
      <dsp:spPr>
        <a:xfrm>
          <a:off x="0" y="2660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B4B2F-9A69-41B6-AF85-2F3E699D93FD}">
      <dsp:nvSpPr>
        <dsp:cNvPr id="0" name=""/>
        <dsp:cNvSpPr/>
      </dsp:nvSpPr>
      <dsp:spPr>
        <a:xfrm>
          <a:off x="406400" y="2291322"/>
          <a:ext cx="702489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De acuerdo a la CAC, en 2020 se registraron 5.408 defunciones en Bogotá.</a:t>
          </a:r>
        </a:p>
      </dsp:txBody>
      <dsp:txXfrm>
        <a:off x="442426" y="2327348"/>
        <a:ext cx="6952840" cy="665948"/>
      </dsp:txXfrm>
    </dsp:sp>
    <dsp:sp modelId="{8A75C818-BD25-4754-AB95-0AC00A26D1CF}">
      <dsp:nvSpPr>
        <dsp:cNvPr id="0" name=""/>
        <dsp:cNvSpPr/>
      </dsp:nvSpPr>
      <dsp:spPr>
        <a:xfrm>
          <a:off x="0" y="3794322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092D0-8607-4729-BF54-E51AB63D9378}">
      <dsp:nvSpPr>
        <dsp:cNvPr id="0" name=""/>
        <dsp:cNvSpPr/>
      </dsp:nvSpPr>
      <dsp:spPr>
        <a:xfrm>
          <a:off x="406400" y="3425322"/>
          <a:ext cx="702489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Para 2019, se registra mayor proporción en mujeres que en hombres y en la población mayor a 50 años.</a:t>
          </a:r>
        </a:p>
      </dsp:txBody>
      <dsp:txXfrm>
        <a:off x="442426" y="3461348"/>
        <a:ext cx="695284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0.87049</cdr:x>
      <cdr:y>0.55573</cdr:y>
    </cdr:from>
    <cdr:to>
      <cdr:x>0.90659</cdr:x>
      <cdr:y>0.76351</cdr:y>
    </cdr:to>
    <cdr:sp macro="" textlink="">
      <cdr:nvSpPr>
        <cdr:cNvPr id="2" name="Cerrar llave 1">
          <a:extLst xmlns:a="http://schemas.openxmlformats.org/drawingml/2006/main">
            <a:ext uri="{FF2B5EF4-FFF2-40B4-BE49-F238E27FC236}">
              <a16:creationId xmlns:a16="http://schemas.microsoft.com/office/drawing/2014/main" id="{5414BD81-E8C8-4D5C-99B9-4E77F632A192}"/>
            </a:ext>
          </a:extLst>
        </cdr:cNvPr>
        <cdr:cNvSpPr/>
      </cdr:nvSpPr>
      <cdr:spPr>
        <a:xfrm xmlns:a="http://schemas.openxmlformats.org/drawingml/2006/main">
          <a:off x="8048171" y="3057016"/>
          <a:ext cx="333829" cy="1143000"/>
        </a:xfrm>
        <a:prstGeom xmlns:a="http://schemas.openxmlformats.org/drawingml/2006/main" prst="righ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C16EB-D4EE-4FE4-A1B8-6C017049F8F6}" type="datetimeFigureOut">
              <a:rPr lang="es-CO" smtClean="0"/>
              <a:t>23/11/2021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D4C93-DDAA-42C3-99CC-6033DD9F97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7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AE701-81B5-4E0E-B7F2-340705A5C55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Para</a:t>
            </a:r>
            <a:r>
              <a:rPr lang="es-MX" baseline="0" dirty="0"/>
              <a:t> el 13 de septiembre  por regiones de la OMS se presentan las siguientes cifras 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/>
              <a:t>- Morbilidad: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África 5.820.211, Américas 86.505.509, Este mediterráneo 15.235.802, Europa 67.300.263, Sureste asiático	42.155.706 y Pacífico Occidental 7.492.971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/>
              <a:t>- Mortalidad: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África 140.247, Américas 2.146.247, Este mediterráneo 278.476, Europa 1.298.623, Sureste  asiático 662.279 y Pacífico Occidental 101.655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AE701-81B5-4E0E-B7F2-340705A5C55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3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AE701-81B5-4E0E-B7F2-340705A5C55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444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AE701-81B5-4E0E-B7F2-340705A5C55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652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2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4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619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74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1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5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9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CCDA-6A0A-4C13-9C3C-4E3DEF706B7F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23/11/2021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C2EE-31F4-4F8C-92A9-AE46C45CA28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0BC6D42-3A5B-4E3D-A239-92ACC9FD1E7F}"/>
              </a:ext>
            </a:extLst>
          </p:cNvPr>
          <p:cNvSpPr/>
          <p:nvPr/>
        </p:nvSpPr>
        <p:spPr>
          <a:xfrm>
            <a:off x="0" y="1677798"/>
            <a:ext cx="12192000" cy="223916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C67DCA-A20E-4A40-9B1F-163B4B83C6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Indicadores en salud relevantes para la población colombiana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DFB2C3-7B84-4819-8E8E-3D9998201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1232"/>
            <a:ext cx="9144000" cy="1655762"/>
          </a:xfrm>
        </p:spPr>
        <p:txBody>
          <a:bodyPr>
            <a:normAutofit/>
          </a:bodyPr>
          <a:lstStyle/>
          <a:p>
            <a:r>
              <a:rPr lang="es-MX" sz="2000" dirty="0">
                <a:solidFill>
                  <a:srgbClr val="002060"/>
                </a:solidFill>
                <a:latin typeface="+mj-lt"/>
              </a:rPr>
              <a:t>Augusto Galán Sarmiento - Director del Centro de Pensamiento </a:t>
            </a:r>
          </a:p>
          <a:p>
            <a:r>
              <a:rPr lang="es-MX" sz="2000" dirty="0">
                <a:solidFill>
                  <a:srgbClr val="002060"/>
                </a:solidFill>
                <a:latin typeface="+mj-lt"/>
              </a:rPr>
              <a:t>Así Vamos en Salud</a:t>
            </a:r>
            <a:endParaRPr lang="es-CO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4486D7-CA8E-43EB-851B-29F95FCAC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8" y="4618839"/>
            <a:ext cx="4478322" cy="22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1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00E01-0DD2-BB49-9A2E-9EC181511AD1}"/>
              </a:ext>
            </a:extLst>
          </p:cNvPr>
          <p:cNvGrpSpPr/>
          <p:nvPr/>
        </p:nvGrpSpPr>
        <p:grpSpPr>
          <a:xfrm>
            <a:off x="1459496" y="1567543"/>
            <a:ext cx="9273009" cy="3370320"/>
            <a:chOff x="2915816" y="4397089"/>
            <a:chExt cx="18546017" cy="57447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A52904-CE19-4D43-9785-82B5B90A7BED}"/>
                </a:ext>
              </a:extLst>
            </p:cNvPr>
            <p:cNvSpPr/>
            <p:nvPr/>
          </p:nvSpPr>
          <p:spPr>
            <a:xfrm>
              <a:off x="3631925" y="4688975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lowchart: Off-page Connector 88">
              <a:extLst>
                <a:ext uri="{FF2B5EF4-FFF2-40B4-BE49-F238E27FC236}">
                  <a16:creationId xmlns:a16="http://schemas.microsoft.com/office/drawing/2014/main" id="{DF27DA43-529E-CF4D-AFB0-FF7BC4873C49}"/>
                </a:ext>
              </a:extLst>
            </p:cNvPr>
            <p:cNvSpPr/>
            <p:nvPr/>
          </p:nvSpPr>
          <p:spPr>
            <a:xfrm>
              <a:off x="2915816" y="4397089"/>
              <a:ext cx="1532399" cy="1685172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C3361BC5-CB3C-604A-95C1-5B5C0FEE9D8F}"/>
                </a:ext>
              </a:extLst>
            </p:cNvPr>
            <p:cNvSpPr/>
            <p:nvPr/>
          </p:nvSpPr>
          <p:spPr>
            <a:xfrm>
              <a:off x="4448215" y="4397089"/>
              <a:ext cx="185995" cy="29188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B4CB48-B9E1-4845-AB78-EA3435AE8671}"/>
                </a:ext>
              </a:extLst>
            </p:cNvPr>
            <p:cNvSpPr/>
            <p:nvPr/>
          </p:nvSpPr>
          <p:spPr>
            <a:xfrm>
              <a:off x="3631925" y="6718779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lowchart: Off-page Connector 100">
              <a:extLst>
                <a:ext uri="{FF2B5EF4-FFF2-40B4-BE49-F238E27FC236}">
                  <a16:creationId xmlns:a16="http://schemas.microsoft.com/office/drawing/2014/main" id="{D02A8D6A-B9B6-4A46-BC1D-37B663258B2C}"/>
                </a:ext>
              </a:extLst>
            </p:cNvPr>
            <p:cNvSpPr/>
            <p:nvPr/>
          </p:nvSpPr>
          <p:spPr>
            <a:xfrm>
              <a:off x="2915816" y="6426893"/>
              <a:ext cx="1532399" cy="1685172"/>
            </a:xfrm>
            <a:prstGeom prst="flowChartOffpageConnector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2A32C378-3642-1F42-93F0-0AD61DDF1080}"/>
                </a:ext>
              </a:extLst>
            </p:cNvPr>
            <p:cNvSpPr/>
            <p:nvPr/>
          </p:nvSpPr>
          <p:spPr>
            <a:xfrm>
              <a:off x="4448215" y="6426893"/>
              <a:ext cx="185995" cy="291886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59EF9A-DEDC-C948-896B-BF8C86FBEA9B}"/>
                </a:ext>
              </a:extLst>
            </p:cNvPr>
            <p:cNvSpPr/>
            <p:nvPr/>
          </p:nvSpPr>
          <p:spPr>
            <a:xfrm>
              <a:off x="3631925" y="8748583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lowchart: Off-page Connector 106">
              <a:extLst>
                <a:ext uri="{FF2B5EF4-FFF2-40B4-BE49-F238E27FC236}">
                  <a16:creationId xmlns:a16="http://schemas.microsoft.com/office/drawing/2014/main" id="{CA48DA99-D56C-8A4D-A1F5-26496A4EC411}"/>
                </a:ext>
              </a:extLst>
            </p:cNvPr>
            <p:cNvSpPr/>
            <p:nvPr/>
          </p:nvSpPr>
          <p:spPr>
            <a:xfrm>
              <a:off x="2915816" y="8456697"/>
              <a:ext cx="1532399" cy="1685172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3</a:t>
              </a:r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C7829D42-5FFF-F442-BD45-E6CB018BEACE}"/>
                </a:ext>
              </a:extLst>
            </p:cNvPr>
            <p:cNvSpPr/>
            <p:nvPr/>
          </p:nvSpPr>
          <p:spPr>
            <a:xfrm>
              <a:off x="4448215" y="8456697"/>
              <a:ext cx="185995" cy="2918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79FA9F5-3299-924D-B1A6-E4C0E4672C51}"/>
                </a:ext>
              </a:extLst>
            </p:cNvPr>
            <p:cNvSpPr txBox="1"/>
            <p:nvPr/>
          </p:nvSpPr>
          <p:spPr>
            <a:xfrm>
              <a:off x="6403638" y="4898677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Situación de la pandemia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B85C58-98A6-E145-BD19-4D096C16252D}"/>
                </a:ext>
              </a:extLst>
            </p:cNvPr>
            <p:cNvSpPr txBox="1"/>
            <p:nvPr/>
          </p:nvSpPr>
          <p:spPr>
            <a:xfrm>
              <a:off x="6403638" y="6974600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Índice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Departamental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en Salud 2021 (InDes)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33BE91-7688-3042-81E3-50F5B612B731}"/>
                </a:ext>
              </a:extLst>
            </p:cNvPr>
            <p:cNvSpPr txBox="1"/>
            <p:nvPr/>
          </p:nvSpPr>
          <p:spPr>
            <a:xfrm>
              <a:off x="6403638" y="9089678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Otros indicadores</a:t>
              </a:r>
            </a:p>
          </p:txBody>
        </p:sp>
      </p:grpSp>
      <p:sp>
        <p:nvSpPr>
          <p:cNvPr id="26" name="CuadroTexto 350">
            <a:extLst>
              <a:ext uri="{FF2B5EF4-FFF2-40B4-BE49-F238E27FC236}">
                <a16:creationId xmlns:a16="http://schemas.microsoft.com/office/drawing/2014/main" id="{F11A3613-DD7A-5748-96A5-13140C0ECDF4}"/>
              </a:ext>
            </a:extLst>
          </p:cNvPr>
          <p:cNvSpPr txBox="1"/>
          <p:nvPr/>
        </p:nvSpPr>
        <p:spPr>
          <a:xfrm>
            <a:off x="5187247" y="511095"/>
            <a:ext cx="1817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+mj-lt"/>
                <a:ea typeface="Lato Heavy" charset="0"/>
                <a:cs typeface="Poppins" pitchFamily="2" charset="77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Lato Heavy" charset="0"/>
                <a:cs typeface="Poppins" pitchFamily="2" charset="77"/>
              </a:rPr>
              <a:t>Agenda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F065179-A584-41F9-B1D1-B8E36031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949505"/>
            <a:ext cx="4017452" cy="20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037BF777-BCF8-4D04-82E9-55ABF628C035}"/>
              </a:ext>
            </a:extLst>
          </p:cNvPr>
          <p:cNvSpPr/>
          <p:nvPr/>
        </p:nvSpPr>
        <p:spPr>
          <a:xfrm>
            <a:off x="9068297" y="1442720"/>
            <a:ext cx="66287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es-CO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9BD06F0-197E-40BB-ACA1-CD7482268463}"/>
              </a:ext>
            </a:extLst>
          </p:cNvPr>
          <p:cNvSpPr/>
          <p:nvPr/>
        </p:nvSpPr>
        <p:spPr>
          <a:xfrm>
            <a:off x="9823040" y="1442720"/>
            <a:ext cx="66287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s-CO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2D0E024-C14E-4DB3-9F63-FA4E3E0EAD35}"/>
              </a:ext>
            </a:extLst>
          </p:cNvPr>
          <p:cNvSpPr/>
          <p:nvPr/>
        </p:nvSpPr>
        <p:spPr>
          <a:xfrm>
            <a:off x="10577783" y="1442720"/>
            <a:ext cx="662872" cy="681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s-CO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9EC1C5D-E56F-40C5-8189-CF08B509C37F}"/>
                  </a:ext>
                </a:extLst>
              </p:cNvPr>
              <p:cNvSpPr txBox="1"/>
              <p:nvPr/>
            </p:nvSpPr>
            <p:spPr>
              <a:xfrm>
                <a:off x="9929094" y="629919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s-CO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s-CO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0" lang="es-CO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9EC1C5D-E56F-40C5-8189-CF08B509C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094" y="629919"/>
                <a:ext cx="48513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2C75917B-B691-45B2-AC52-DA2E48002AD7}"/>
              </a:ext>
            </a:extLst>
          </p:cNvPr>
          <p:cNvSpPr txBox="1"/>
          <p:nvPr/>
        </p:nvSpPr>
        <p:spPr>
          <a:xfrm>
            <a:off x="357566" y="6198572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</a:t>
            </a:r>
            <a:r>
              <a:rPr lang="es-CO" sz="1000" dirty="0" err="1">
                <a:solidFill>
                  <a:prstClr val="black"/>
                </a:solidFill>
              </a:rPr>
              <a:t>InDes</a:t>
            </a:r>
            <a:r>
              <a:rPr lang="es-CO" sz="1000" dirty="0">
                <a:solidFill>
                  <a:prstClr val="black"/>
                </a:solidFill>
              </a:rPr>
              <a:t> 2021 - AVS</a:t>
            </a:r>
          </a:p>
        </p:txBody>
      </p:sp>
      <p:pic>
        <p:nvPicPr>
          <p:cNvPr id="13" name="Imagen 12" descr="17.png">
            <a:extLst>
              <a:ext uri="{FF2B5EF4-FFF2-40B4-BE49-F238E27FC236}">
                <a16:creationId xmlns:a16="http://schemas.microsoft.com/office/drawing/2014/main" id="{0BCFCE17-8D1D-468F-B6E1-9A7FEBA83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5849" b="1746"/>
          <a:stretch/>
        </p:blipFill>
        <p:spPr>
          <a:xfrm>
            <a:off x="2298351" y="59871"/>
            <a:ext cx="6466956" cy="6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465EA7-4928-4C64-B052-DE5A2BA86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52509"/>
              </p:ext>
            </p:extLst>
          </p:nvPr>
        </p:nvGraphicFramePr>
        <p:xfrm>
          <a:off x="1088570" y="1799771"/>
          <a:ext cx="10493830" cy="3382621"/>
        </p:xfrm>
        <a:graphic>
          <a:graphicData uri="http://schemas.openxmlformats.org/drawingml/2006/table">
            <a:tbl>
              <a:tblPr/>
              <a:tblGrid>
                <a:gridCol w="2910775">
                  <a:extLst>
                    <a:ext uri="{9D8B030D-6E8A-4147-A177-3AD203B41FA5}">
                      <a16:colId xmlns:a16="http://schemas.microsoft.com/office/drawing/2014/main" val="356426737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8478458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10759540"/>
                    </a:ext>
                  </a:extLst>
                </a:gridCol>
                <a:gridCol w="1076360">
                  <a:extLst>
                    <a:ext uri="{9D8B030D-6E8A-4147-A177-3AD203B41FA5}">
                      <a16:colId xmlns:a16="http://schemas.microsoft.com/office/drawing/2014/main" val="1691239544"/>
                    </a:ext>
                  </a:extLst>
                </a:gridCol>
                <a:gridCol w="1463640">
                  <a:extLst>
                    <a:ext uri="{9D8B030D-6E8A-4147-A177-3AD203B41FA5}">
                      <a16:colId xmlns:a16="http://schemas.microsoft.com/office/drawing/2014/main" val="1839763070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111589720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1030077682"/>
                    </a:ext>
                  </a:extLst>
                </a:gridCol>
              </a:tblGrid>
              <a:tr h="6547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DEPARTAMENTOS</a:t>
                      </a:r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DESEMPEÑO INSTITUCIONAL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FINANCIAMIENTO DE LA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PERCEPCIÓN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RENDICIÓN DE CUENTAS Y 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0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GOBERNANZA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9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51637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Bogotá, D.C.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81265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Caquetá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88978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Casanare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68380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Caldas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64554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Nariño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103216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Bolívar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269695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Meta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47331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Santander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73712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Cauca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05491"/>
                  </a:ext>
                </a:extLst>
              </a:tr>
              <a:tr h="27279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 Light" panose="020F0302020204030204" pitchFamily="34" charset="0"/>
                        </a:rPr>
                        <a:t>Quindío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682956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E4D2878-38E5-4287-818F-4C2F5FF271A1}"/>
              </a:ext>
            </a:extLst>
          </p:cNvPr>
          <p:cNvSpPr/>
          <p:nvPr/>
        </p:nvSpPr>
        <p:spPr>
          <a:xfrm>
            <a:off x="1088571" y="2452914"/>
            <a:ext cx="10493830" cy="24674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D86173-D3DE-4F43-A70E-1902BCC83C71}"/>
              </a:ext>
            </a:extLst>
          </p:cNvPr>
          <p:cNvSpPr/>
          <p:nvPr/>
        </p:nvSpPr>
        <p:spPr>
          <a:xfrm>
            <a:off x="3436265" y="688370"/>
            <a:ext cx="5319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2800" b="1" dirty="0">
                <a:solidFill>
                  <a:srgbClr val="0070C0"/>
                </a:solidFill>
                <a:latin typeface="+mj-lt"/>
              </a:rPr>
              <a:t>Índice Departamental en Salud 2021</a:t>
            </a:r>
          </a:p>
        </p:txBody>
      </p:sp>
    </p:spTree>
    <p:extLst>
      <p:ext uri="{BB962C8B-B14F-4D97-AF65-F5344CB8AC3E}">
        <p14:creationId xmlns:p14="http://schemas.microsoft.com/office/powerpoint/2010/main" val="273981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9D86173-D3DE-4F43-A70E-1902BCC83C71}"/>
              </a:ext>
            </a:extLst>
          </p:cNvPr>
          <p:cNvSpPr/>
          <p:nvPr/>
        </p:nvSpPr>
        <p:spPr>
          <a:xfrm>
            <a:off x="2333745" y="545674"/>
            <a:ext cx="6482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Índice Departamental en Salud 2021, Bogotá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4BECCFB-7F33-4655-93C7-8C99D0043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141" y="1265959"/>
            <a:ext cx="7371276" cy="47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1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00E01-0DD2-BB49-9A2E-9EC181511AD1}"/>
              </a:ext>
            </a:extLst>
          </p:cNvPr>
          <p:cNvGrpSpPr/>
          <p:nvPr/>
        </p:nvGrpSpPr>
        <p:grpSpPr>
          <a:xfrm>
            <a:off x="1459496" y="1567543"/>
            <a:ext cx="9273009" cy="3370320"/>
            <a:chOff x="2915816" y="4397089"/>
            <a:chExt cx="18546017" cy="57447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A52904-CE19-4D43-9785-82B5B90A7BED}"/>
                </a:ext>
              </a:extLst>
            </p:cNvPr>
            <p:cNvSpPr/>
            <p:nvPr/>
          </p:nvSpPr>
          <p:spPr>
            <a:xfrm>
              <a:off x="3631925" y="4688975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lowchart: Off-page Connector 88">
              <a:extLst>
                <a:ext uri="{FF2B5EF4-FFF2-40B4-BE49-F238E27FC236}">
                  <a16:creationId xmlns:a16="http://schemas.microsoft.com/office/drawing/2014/main" id="{DF27DA43-529E-CF4D-AFB0-FF7BC4873C49}"/>
                </a:ext>
              </a:extLst>
            </p:cNvPr>
            <p:cNvSpPr/>
            <p:nvPr/>
          </p:nvSpPr>
          <p:spPr>
            <a:xfrm>
              <a:off x="2915816" y="4397089"/>
              <a:ext cx="1532399" cy="1685172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C3361BC5-CB3C-604A-95C1-5B5C0FEE9D8F}"/>
                </a:ext>
              </a:extLst>
            </p:cNvPr>
            <p:cNvSpPr/>
            <p:nvPr/>
          </p:nvSpPr>
          <p:spPr>
            <a:xfrm>
              <a:off x="4448215" y="4397089"/>
              <a:ext cx="185995" cy="29188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B4CB48-B9E1-4845-AB78-EA3435AE8671}"/>
                </a:ext>
              </a:extLst>
            </p:cNvPr>
            <p:cNvSpPr/>
            <p:nvPr/>
          </p:nvSpPr>
          <p:spPr>
            <a:xfrm>
              <a:off x="3631925" y="6718779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lowchart: Off-page Connector 100">
              <a:extLst>
                <a:ext uri="{FF2B5EF4-FFF2-40B4-BE49-F238E27FC236}">
                  <a16:creationId xmlns:a16="http://schemas.microsoft.com/office/drawing/2014/main" id="{D02A8D6A-B9B6-4A46-BC1D-37B663258B2C}"/>
                </a:ext>
              </a:extLst>
            </p:cNvPr>
            <p:cNvSpPr/>
            <p:nvPr/>
          </p:nvSpPr>
          <p:spPr>
            <a:xfrm>
              <a:off x="2915816" y="6426893"/>
              <a:ext cx="1532399" cy="1685172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2A32C378-3642-1F42-93F0-0AD61DDF1080}"/>
                </a:ext>
              </a:extLst>
            </p:cNvPr>
            <p:cNvSpPr/>
            <p:nvPr/>
          </p:nvSpPr>
          <p:spPr>
            <a:xfrm>
              <a:off x="4448215" y="6426893"/>
              <a:ext cx="185995" cy="291886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59EF9A-DEDC-C948-896B-BF8C86FBEA9B}"/>
                </a:ext>
              </a:extLst>
            </p:cNvPr>
            <p:cNvSpPr/>
            <p:nvPr/>
          </p:nvSpPr>
          <p:spPr>
            <a:xfrm>
              <a:off x="3631925" y="8748583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lowchart: Off-page Connector 106">
              <a:extLst>
                <a:ext uri="{FF2B5EF4-FFF2-40B4-BE49-F238E27FC236}">
                  <a16:creationId xmlns:a16="http://schemas.microsoft.com/office/drawing/2014/main" id="{CA48DA99-D56C-8A4D-A1F5-26496A4EC411}"/>
                </a:ext>
              </a:extLst>
            </p:cNvPr>
            <p:cNvSpPr/>
            <p:nvPr/>
          </p:nvSpPr>
          <p:spPr>
            <a:xfrm>
              <a:off x="2915816" y="8456697"/>
              <a:ext cx="1532399" cy="1685172"/>
            </a:xfrm>
            <a:prstGeom prst="flowChartOffpageConnector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3</a:t>
              </a:r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C7829D42-5FFF-F442-BD45-E6CB018BEACE}"/>
                </a:ext>
              </a:extLst>
            </p:cNvPr>
            <p:cNvSpPr/>
            <p:nvPr/>
          </p:nvSpPr>
          <p:spPr>
            <a:xfrm>
              <a:off x="4448215" y="8456697"/>
              <a:ext cx="185995" cy="2918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79FA9F5-3299-924D-B1A6-E4C0E4672C51}"/>
                </a:ext>
              </a:extLst>
            </p:cNvPr>
            <p:cNvSpPr txBox="1"/>
            <p:nvPr/>
          </p:nvSpPr>
          <p:spPr>
            <a:xfrm>
              <a:off x="6403638" y="4898677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Situación de la pandemia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B85C58-98A6-E145-BD19-4D096C16252D}"/>
                </a:ext>
              </a:extLst>
            </p:cNvPr>
            <p:cNvSpPr txBox="1"/>
            <p:nvPr/>
          </p:nvSpPr>
          <p:spPr>
            <a:xfrm>
              <a:off x="6403638" y="6974600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Índice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Departamental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en Salud 2021 (InDes)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33BE91-7688-3042-81E3-50F5B612B731}"/>
                </a:ext>
              </a:extLst>
            </p:cNvPr>
            <p:cNvSpPr txBox="1"/>
            <p:nvPr/>
          </p:nvSpPr>
          <p:spPr>
            <a:xfrm>
              <a:off x="6403638" y="9089678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Otros indicadores</a:t>
              </a:r>
            </a:p>
          </p:txBody>
        </p:sp>
      </p:grpSp>
      <p:sp>
        <p:nvSpPr>
          <p:cNvPr id="26" name="CuadroTexto 350">
            <a:extLst>
              <a:ext uri="{FF2B5EF4-FFF2-40B4-BE49-F238E27FC236}">
                <a16:creationId xmlns:a16="http://schemas.microsoft.com/office/drawing/2014/main" id="{F11A3613-DD7A-5748-96A5-13140C0ECDF4}"/>
              </a:ext>
            </a:extLst>
          </p:cNvPr>
          <p:cNvSpPr txBox="1"/>
          <p:nvPr/>
        </p:nvSpPr>
        <p:spPr>
          <a:xfrm>
            <a:off x="5187247" y="511095"/>
            <a:ext cx="1817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+mj-lt"/>
                <a:ea typeface="Lato Heavy" charset="0"/>
                <a:cs typeface="Poppins" pitchFamily="2" charset="77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Lato Heavy" charset="0"/>
                <a:cs typeface="Poppins" pitchFamily="2" charset="77"/>
              </a:rPr>
              <a:t>Agenda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F065179-A584-41F9-B1D1-B8E36031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949505"/>
            <a:ext cx="4017452" cy="20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2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40911C7E-866B-49C7-9F84-9412663AADFC}"/>
              </a:ext>
            </a:extLst>
          </p:cNvPr>
          <p:cNvSpPr txBox="1"/>
          <p:nvPr/>
        </p:nvSpPr>
        <p:spPr>
          <a:xfrm>
            <a:off x="9653697" y="3792736"/>
            <a:ext cx="2015789" cy="335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/>
              <a:t>1.957.096 Mujeres en edad fértil</a:t>
            </a:r>
            <a:endParaRPr lang="en-US" sz="1400" b="1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771948E-C5EA-4C30-A358-77D9220DB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606016"/>
              </p:ext>
            </p:extLst>
          </p:nvPr>
        </p:nvGraphicFramePr>
        <p:xfrm>
          <a:off x="1110343" y="371984"/>
          <a:ext cx="9245599" cy="550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1">
            <a:extLst>
              <a:ext uri="{FF2B5EF4-FFF2-40B4-BE49-F238E27FC236}">
                <a16:creationId xmlns:a16="http://schemas.microsoft.com/office/drawing/2014/main" id="{377170BF-BB5E-4190-BC7E-B2EFA1DD5AF1}"/>
              </a:ext>
            </a:extLst>
          </p:cNvPr>
          <p:cNvSpPr txBox="1"/>
          <p:nvPr/>
        </p:nvSpPr>
        <p:spPr>
          <a:xfrm>
            <a:off x="8136103" y="1434162"/>
            <a:ext cx="2793153" cy="3355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/>
              <a:t>471.515 adultos &gt; 70 años</a:t>
            </a:r>
          </a:p>
          <a:p>
            <a:r>
              <a:rPr lang="es-CO" sz="1400" b="1" dirty="0"/>
              <a:t>6% de la población bogotana</a:t>
            </a:r>
            <a:endParaRPr lang="en-US" sz="1400" b="1" dirty="0"/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1E1E2E52-6073-466F-BBB3-B358C8CFBF82}"/>
              </a:ext>
            </a:extLst>
          </p:cNvPr>
          <p:cNvSpPr/>
          <p:nvPr/>
        </p:nvSpPr>
        <p:spPr>
          <a:xfrm>
            <a:off x="7808685" y="962394"/>
            <a:ext cx="261257" cy="12791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933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C653D9-2A47-4303-A3EE-EA6A6186BCF4}"/>
              </a:ext>
            </a:extLst>
          </p:cNvPr>
          <p:cNvSpPr txBox="1"/>
          <p:nvPr/>
        </p:nvSpPr>
        <p:spPr>
          <a:xfrm>
            <a:off x="3048000" y="56456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2000" b="1" dirty="0">
                <a:solidFill>
                  <a:srgbClr val="0070C0"/>
                </a:solidFill>
                <a:latin typeface="+mj-lt"/>
              </a:rPr>
              <a:t>Razón de mortalidad materna a 42 días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B2B443F-43D4-4503-AC04-2DD7B3098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881001"/>
              </p:ext>
            </p:extLst>
          </p:nvPr>
        </p:nvGraphicFramePr>
        <p:xfrm>
          <a:off x="1785257" y="1190171"/>
          <a:ext cx="8550234" cy="448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511EB0F-32EF-4103-88E3-B4FE2295DD64}"/>
              </a:ext>
            </a:extLst>
          </p:cNvPr>
          <p:cNvSpPr txBox="1"/>
          <p:nvPr/>
        </p:nvSpPr>
        <p:spPr>
          <a:xfrm>
            <a:off x="5700157" y="6307371"/>
            <a:ext cx="3858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prstClr val="black"/>
                </a:solidFill>
              </a:rPr>
              <a:t>Fecha de corte: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5143AB-AE30-42EF-A433-DFD7788D7EC7}"/>
              </a:ext>
            </a:extLst>
          </p:cNvPr>
          <p:cNvSpPr txBox="1"/>
          <p:nvPr/>
        </p:nvSpPr>
        <p:spPr>
          <a:xfrm>
            <a:off x="455998" y="6293431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Ministerio de salud y protección social</a:t>
            </a:r>
          </a:p>
        </p:txBody>
      </p:sp>
    </p:spTree>
    <p:extLst>
      <p:ext uri="{BB962C8B-B14F-4D97-AF65-F5344CB8AC3E}">
        <p14:creationId xmlns:p14="http://schemas.microsoft.com/office/powerpoint/2010/main" val="66714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C29EA24-0F10-41AE-8385-E01F392C6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333106"/>
              </p:ext>
            </p:extLst>
          </p:nvPr>
        </p:nvGraphicFramePr>
        <p:xfrm>
          <a:off x="1030513" y="914400"/>
          <a:ext cx="10014857" cy="499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873FAEB-16D3-45CC-BDDB-E0E72158FFB8}"/>
              </a:ext>
            </a:extLst>
          </p:cNvPr>
          <p:cNvSpPr txBox="1"/>
          <p:nvPr/>
        </p:nvSpPr>
        <p:spPr>
          <a:xfrm>
            <a:off x="3048000" y="56456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MX" sz="2000" b="1" dirty="0">
                <a:solidFill>
                  <a:srgbClr val="0070C0"/>
                </a:solidFill>
                <a:latin typeface="+mj-lt"/>
              </a:rPr>
              <a:t>Tasa de Mortalidad en Menores de 5 años</a:t>
            </a:r>
            <a:endParaRPr lang="es-CO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1A0764-98E0-4EA5-8160-58E71D129F5B}"/>
              </a:ext>
            </a:extLst>
          </p:cNvPr>
          <p:cNvSpPr txBox="1"/>
          <p:nvPr/>
        </p:nvSpPr>
        <p:spPr>
          <a:xfrm>
            <a:off x="419052" y="6293431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DANE</a:t>
            </a:r>
          </a:p>
        </p:txBody>
      </p:sp>
    </p:spTree>
    <p:extLst>
      <p:ext uri="{BB962C8B-B14F-4D97-AF65-F5344CB8AC3E}">
        <p14:creationId xmlns:p14="http://schemas.microsoft.com/office/powerpoint/2010/main" val="362733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DB49358-E3FE-4ED6-A3DA-1368E2964C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168748"/>
              </p:ext>
            </p:extLst>
          </p:nvPr>
        </p:nvGraphicFramePr>
        <p:xfrm>
          <a:off x="870857" y="1132113"/>
          <a:ext cx="10638971" cy="481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9FBC2D2-BF0F-4512-8357-4A11C8391A9B}"/>
              </a:ext>
            </a:extLst>
          </p:cNvPr>
          <p:cNvSpPr txBox="1"/>
          <p:nvPr/>
        </p:nvSpPr>
        <p:spPr>
          <a:xfrm>
            <a:off x="3048000" y="56456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MX" sz="2000" b="1" dirty="0">
                <a:solidFill>
                  <a:srgbClr val="0070C0"/>
                </a:solidFill>
                <a:latin typeface="+mj-lt"/>
              </a:rPr>
              <a:t>Prevalencia de bajo peso al nacer</a:t>
            </a:r>
            <a:endParaRPr lang="es-CO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912FD5-1609-4E30-BB2C-14A85ED6D4C1}"/>
              </a:ext>
            </a:extLst>
          </p:cNvPr>
          <p:cNvSpPr txBox="1"/>
          <p:nvPr/>
        </p:nvSpPr>
        <p:spPr>
          <a:xfrm>
            <a:off x="696143" y="6293431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DANE</a:t>
            </a:r>
          </a:p>
        </p:txBody>
      </p:sp>
    </p:spTree>
    <p:extLst>
      <p:ext uri="{BB962C8B-B14F-4D97-AF65-F5344CB8AC3E}">
        <p14:creationId xmlns:p14="http://schemas.microsoft.com/office/powerpoint/2010/main" val="71883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9DB9107-C53D-4CFE-ACC8-3374EFC81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6295"/>
              </p:ext>
            </p:extLst>
          </p:nvPr>
        </p:nvGraphicFramePr>
        <p:xfrm>
          <a:off x="928914" y="1436914"/>
          <a:ext cx="9956800" cy="447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AF4E4FD-4FB6-4494-92AD-8BD8B25F966E}"/>
              </a:ext>
            </a:extLst>
          </p:cNvPr>
          <p:cNvSpPr txBox="1"/>
          <p:nvPr/>
        </p:nvSpPr>
        <p:spPr>
          <a:xfrm>
            <a:off x="3048000" y="5645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MX" sz="2800" b="1" dirty="0">
                <a:solidFill>
                  <a:srgbClr val="0070C0"/>
                </a:solidFill>
                <a:latin typeface="+mj-lt"/>
              </a:rPr>
              <a:t>Incidencia de Sífilis Congénita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A81C0E-7621-4D19-8452-BB15816580AD}"/>
              </a:ext>
            </a:extLst>
          </p:cNvPr>
          <p:cNvSpPr txBox="1"/>
          <p:nvPr/>
        </p:nvSpPr>
        <p:spPr>
          <a:xfrm>
            <a:off x="382107" y="6293431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DANE</a:t>
            </a:r>
          </a:p>
        </p:txBody>
      </p:sp>
    </p:spTree>
    <p:extLst>
      <p:ext uri="{BB962C8B-B14F-4D97-AF65-F5344CB8AC3E}">
        <p14:creationId xmlns:p14="http://schemas.microsoft.com/office/powerpoint/2010/main" val="211825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00E01-0DD2-BB49-9A2E-9EC181511AD1}"/>
              </a:ext>
            </a:extLst>
          </p:cNvPr>
          <p:cNvGrpSpPr/>
          <p:nvPr/>
        </p:nvGrpSpPr>
        <p:grpSpPr>
          <a:xfrm>
            <a:off x="1459496" y="1567543"/>
            <a:ext cx="9273009" cy="3370320"/>
            <a:chOff x="2915816" y="4397089"/>
            <a:chExt cx="18546017" cy="57447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A52904-CE19-4D43-9785-82B5B90A7BED}"/>
                </a:ext>
              </a:extLst>
            </p:cNvPr>
            <p:cNvSpPr/>
            <p:nvPr/>
          </p:nvSpPr>
          <p:spPr>
            <a:xfrm>
              <a:off x="3631925" y="4688975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lowchart: Off-page Connector 88">
              <a:extLst>
                <a:ext uri="{FF2B5EF4-FFF2-40B4-BE49-F238E27FC236}">
                  <a16:creationId xmlns:a16="http://schemas.microsoft.com/office/drawing/2014/main" id="{DF27DA43-529E-CF4D-AFB0-FF7BC4873C49}"/>
                </a:ext>
              </a:extLst>
            </p:cNvPr>
            <p:cNvSpPr/>
            <p:nvPr/>
          </p:nvSpPr>
          <p:spPr>
            <a:xfrm>
              <a:off x="2915816" y="4397089"/>
              <a:ext cx="1532399" cy="1685172"/>
            </a:xfrm>
            <a:prstGeom prst="flowChartOffpageConnector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C3361BC5-CB3C-604A-95C1-5B5C0FEE9D8F}"/>
                </a:ext>
              </a:extLst>
            </p:cNvPr>
            <p:cNvSpPr/>
            <p:nvPr/>
          </p:nvSpPr>
          <p:spPr>
            <a:xfrm>
              <a:off x="4448215" y="4397089"/>
              <a:ext cx="185995" cy="29188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B4CB48-B9E1-4845-AB78-EA3435AE8671}"/>
                </a:ext>
              </a:extLst>
            </p:cNvPr>
            <p:cNvSpPr/>
            <p:nvPr/>
          </p:nvSpPr>
          <p:spPr>
            <a:xfrm>
              <a:off x="3631925" y="6718779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lowchart: Off-page Connector 100">
              <a:extLst>
                <a:ext uri="{FF2B5EF4-FFF2-40B4-BE49-F238E27FC236}">
                  <a16:creationId xmlns:a16="http://schemas.microsoft.com/office/drawing/2014/main" id="{D02A8D6A-B9B6-4A46-BC1D-37B663258B2C}"/>
                </a:ext>
              </a:extLst>
            </p:cNvPr>
            <p:cNvSpPr/>
            <p:nvPr/>
          </p:nvSpPr>
          <p:spPr>
            <a:xfrm>
              <a:off x="2915816" y="6426893"/>
              <a:ext cx="1532399" cy="1685172"/>
            </a:xfrm>
            <a:prstGeom prst="flowChartOffpageConnector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2A32C378-3642-1F42-93F0-0AD61DDF1080}"/>
                </a:ext>
              </a:extLst>
            </p:cNvPr>
            <p:cNvSpPr/>
            <p:nvPr/>
          </p:nvSpPr>
          <p:spPr>
            <a:xfrm>
              <a:off x="4448215" y="6426893"/>
              <a:ext cx="185995" cy="291886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59EF9A-DEDC-C948-896B-BF8C86FBEA9B}"/>
                </a:ext>
              </a:extLst>
            </p:cNvPr>
            <p:cNvSpPr/>
            <p:nvPr/>
          </p:nvSpPr>
          <p:spPr>
            <a:xfrm>
              <a:off x="3631925" y="8748583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lowchart: Off-page Connector 106">
              <a:extLst>
                <a:ext uri="{FF2B5EF4-FFF2-40B4-BE49-F238E27FC236}">
                  <a16:creationId xmlns:a16="http://schemas.microsoft.com/office/drawing/2014/main" id="{CA48DA99-D56C-8A4D-A1F5-26496A4EC411}"/>
                </a:ext>
              </a:extLst>
            </p:cNvPr>
            <p:cNvSpPr/>
            <p:nvPr/>
          </p:nvSpPr>
          <p:spPr>
            <a:xfrm>
              <a:off x="2915816" y="8456697"/>
              <a:ext cx="1532399" cy="1685172"/>
            </a:xfrm>
            <a:prstGeom prst="flowChartOffpageConnector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3</a:t>
              </a:r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C7829D42-5FFF-F442-BD45-E6CB018BEACE}"/>
                </a:ext>
              </a:extLst>
            </p:cNvPr>
            <p:cNvSpPr/>
            <p:nvPr/>
          </p:nvSpPr>
          <p:spPr>
            <a:xfrm>
              <a:off x="4448215" y="8456697"/>
              <a:ext cx="185995" cy="2918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79FA9F5-3299-924D-B1A6-E4C0E4672C51}"/>
                </a:ext>
              </a:extLst>
            </p:cNvPr>
            <p:cNvSpPr txBox="1"/>
            <p:nvPr/>
          </p:nvSpPr>
          <p:spPr>
            <a:xfrm>
              <a:off x="6403638" y="4898677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Situación de la pandemia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B85C58-98A6-E145-BD19-4D096C16252D}"/>
                </a:ext>
              </a:extLst>
            </p:cNvPr>
            <p:cNvSpPr txBox="1"/>
            <p:nvPr/>
          </p:nvSpPr>
          <p:spPr>
            <a:xfrm>
              <a:off x="6403638" y="6974600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Índice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Departamental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en Salud 2021 (InDes)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33BE91-7688-3042-81E3-50F5B612B731}"/>
                </a:ext>
              </a:extLst>
            </p:cNvPr>
            <p:cNvSpPr txBox="1"/>
            <p:nvPr/>
          </p:nvSpPr>
          <p:spPr>
            <a:xfrm>
              <a:off x="6403638" y="9089678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Otros indicadores</a:t>
              </a:r>
            </a:p>
          </p:txBody>
        </p:sp>
      </p:grpSp>
      <p:sp>
        <p:nvSpPr>
          <p:cNvPr id="26" name="CuadroTexto 350">
            <a:extLst>
              <a:ext uri="{FF2B5EF4-FFF2-40B4-BE49-F238E27FC236}">
                <a16:creationId xmlns:a16="http://schemas.microsoft.com/office/drawing/2014/main" id="{F11A3613-DD7A-5748-96A5-13140C0ECDF4}"/>
              </a:ext>
            </a:extLst>
          </p:cNvPr>
          <p:cNvSpPr txBox="1"/>
          <p:nvPr/>
        </p:nvSpPr>
        <p:spPr>
          <a:xfrm>
            <a:off x="5187247" y="511095"/>
            <a:ext cx="1817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+mj-lt"/>
                <a:ea typeface="Lato Heavy" charset="0"/>
                <a:cs typeface="Poppins" pitchFamily="2" charset="77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Lato Heavy" charset="0"/>
                <a:cs typeface="Poppins" pitchFamily="2" charset="77"/>
              </a:rPr>
              <a:t>Agenda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F065179-A584-41F9-B1D1-B8E36031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949505"/>
            <a:ext cx="4017452" cy="20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5972290-5593-4422-8D0C-A51EDA28D7C5}"/>
              </a:ext>
            </a:extLst>
          </p:cNvPr>
          <p:cNvSpPr txBox="1"/>
          <p:nvPr/>
        </p:nvSpPr>
        <p:spPr>
          <a:xfrm>
            <a:off x="325369" y="6375417"/>
            <a:ext cx="8735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solidFill>
                  <a:srgbClr val="7F7F7F"/>
                </a:solidFill>
                <a:latin typeface="Roboto" panose="02000000000000000000" pitchFamily="2" charset="0"/>
              </a:rPr>
              <a:t>Fuente</a:t>
            </a:r>
            <a:r>
              <a:rPr lang="es-MX" sz="1000" dirty="0">
                <a:solidFill>
                  <a:srgbClr val="7F7F7F"/>
                </a:solidFill>
                <a:latin typeface="Roboto" panose="02000000000000000000" pitchFamily="2" charset="0"/>
              </a:rPr>
              <a:t>: DANE</a:t>
            </a:r>
            <a:endParaRPr lang="es-CO" sz="1000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1FDDC6-B83F-4ABF-AC7E-BE48A09F8C0D}"/>
              </a:ext>
            </a:extLst>
          </p:cNvPr>
          <p:cNvSpPr txBox="1"/>
          <p:nvPr/>
        </p:nvSpPr>
        <p:spPr>
          <a:xfrm>
            <a:off x="1640115" y="374861"/>
            <a:ext cx="9434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000" b="1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 err="1">
                <a:solidFill>
                  <a:srgbClr val="0070C0"/>
                </a:solidFill>
                <a:effectLst/>
                <a:latin typeface="+mj-lt"/>
              </a:rPr>
              <a:t>Mortalidad</a:t>
            </a:r>
            <a:r>
              <a:rPr lang="en-US" sz="2400" b="1" i="0" baseline="0" dirty="0">
                <a:solidFill>
                  <a:srgbClr val="0070C0"/>
                </a:solidFill>
                <a:effectLst/>
                <a:latin typeface="+mj-lt"/>
              </a:rPr>
              <a:t> por </a:t>
            </a:r>
            <a:r>
              <a:rPr lang="en-US" sz="2400" b="1" i="0" baseline="0" dirty="0" err="1">
                <a:solidFill>
                  <a:srgbClr val="0070C0"/>
                </a:solidFill>
                <a:effectLst/>
                <a:latin typeface="+mj-lt"/>
              </a:rPr>
              <a:t>Enfermedades</a:t>
            </a:r>
            <a:r>
              <a:rPr lang="en-US" sz="2400" b="1" i="0" baseline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en-US" sz="2400" b="1" i="0" baseline="0" dirty="0" err="1">
                <a:solidFill>
                  <a:srgbClr val="0070C0"/>
                </a:solidFill>
                <a:effectLst/>
                <a:latin typeface="+mj-lt"/>
              </a:rPr>
              <a:t>Isquémicas</a:t>
            </a:r>
            <a:r>
              <a:rPr lang="en-US" sz="2400" b="1" i="0" baseline="0" dirty="0">
                <a:solidFill>
                  <a:srgbClr val="0070C0"/>
                </a:solidFill>
                <a:effectLst/>
                <a:latin typeface="+mj-lt"/>
              </a:rPr>
              <a:t> del Corazón, 2019</a:t>
            </a:r>
            <a:endParaRPr lang="es-CO" sz="2400" b="1" dirty="0">
              <a:solidFill>
                <a:srgbClr val="0070C0"/>
              </a:solidFill>
              <a:effectLst/>
              <a:latin typeface="+mj-l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698AC1-DE9D-44B2-B021-910BD501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960463"/>
              </p:ext>
            </p:extLst>
          </p:nvPr>
        </p:nvGraphicFramePr>
        <p:xfrm>
          <a:off x="1146630" y="986971"/>
          <a:ext cx="10305144" cy="4630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025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2871DB2-968F-480E-A8DB-D3B46F4FBF2A}"/>
              </a:ext>
            </a:extLst>
          </p:cNvPr>
          <p:cNvSpPr txBox="1"/>
          <p:nvPr/>
        </p:nvSpPr>
        <p:spPr>
          <a:xfrm>
            <a:off x="2728685" y="432972"/>
            <a:ext cx="7489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0" eaLnBrk="1" latinLnBrk="0" hangingPunct="1">
              <a:defRPr lang="es-CO" sz="2000" b="1" i="0" u="none" strike="noStrike" kern="1200" spc="0" baseline="0">
                <a:solidFill>
                  <a:srgbClr val="44546A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2400" b="1" i="0" u="none" strike="noStrike" kern="1200" spc="0" baseline="0" dirty="0">
                <a:solidFill>
                  <a:srgbClr val="0070C0"/>
                </a:solidFill>
                <a:effectLst/>
                <a:latin typeface="+mj-lt"/>
                <a:ea typeface="+mn-ea"/>
                <a:cs typeface="+mn-cs"/>
              </a:rPr>
              <a:t>Mortalidad por Cáncer de seno y Cérvix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9A2C43-91E4-471B-973C-ED2363BC6887}"/>
              </a:ext>
            </a:extLst>
          </p:cNvPr>
          <p:cNvSpPr txBox="1"/>
          <p:nvPr/>
        </p:nvSpPr>
        <p:spPr>
          <a:xfrm>
            <a:off x="203200" y="6396781"/>
            <a:ext cx="88972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dirty="0">
                <a:solidFill>
                  <a:srgbClr val="7F7F7F"/>
                </a:solidFill>
                <a:latin typeface="Roboto" panose="02000000000000000000" pitchFamily="2" charset="0"/>
              </a:rPr>
              <a:t>Fuente: DANE</a:t>
            </a:r>
            <a:endParaRPr lang="es-CO" sz="8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E41CF72-6688-49AC-8EB5-235F2B6EC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892217"/>
              </p:ext>
            </p:extLst>
          </p:nvPr>
        </p:nvGraphicFramePr>
        <p:xfrm>
          <a:off x="856343" y="836581"/>
          <a:ext cx="10595427" cy="525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602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D41377-DBE1-44DE-908F-95455B38A28D}"/>
              </a:ext>
            </a:extLst>
          </p:cNvPr>
          <p:cNvSpPr txBox="1"/>
          <p:nvPr/>
        </p:nvSpPr>
        <p:spPr>
          <a:xfrm>
            <a:off x="3047999" y="4982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>
                <a:solidFill>
                  <a:srgbClr val="0070C0"/>
                </a:solidFill>
                <a:latin typeface="+mj-lt"/>
              </a:rPr>
              <a:t>Tasa de mortalidad por suicidio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CE5A662-1296-4F72-B56F-986D964FA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094820"/>
              </p:ext>
            </p:extLst>
          </p:nvPr>
        </p:nvGraphicFramePr>
        <p:xfrm>
          <a:off x="1161142" y="1164771"/>
          <a:ext cx="9869715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61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9591893"/>
              </p:ext>
            </p:extLst>
          </p:nvPr>
        </p:nvGraphicFramePr>
        <p:xfrm>
          <a:off x="2032000" y="1515196"/>
          <a:ext cx="81280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36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D8726-4F42-4333-8A05-4A6E2B516CC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36A6AC-58B0-41BB-AA67-6E9ACB22EC8F}"/>
              </a:ext>
            </a:extLst>
          </p:cNvPr>
          <p:cNvSpPr txBox="1"/>
          <p:nvPr/>
        </p:nvSpPr>
        <p:spPr>
          <a:xfrm>
            <a:off x="1311563" y="1690688"/>
            <a:ext cx="10051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El fortalecimiento de la gestión territorial en las localidades puede propender para lograr mejores resultados en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Las acciones de promoción y prevención necesitan ser retomadas con fuerza buscando el empoderamiento ciudadano por medio de estímulos.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Promoción de investigación con enfoque intersectorial.  Es preciso comprometer a los diferentes sectores en los temas que presentan resultados en salud.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Fortalecer y redistribuir equitativamente el talento humano en salud, siendo este un eje transversal para lograr mejores resultados.</a:t>
            </a:r>
          </a:p>
          <a:p>
            <a:endParaRPr 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43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8440A-3469-43FF-B549-CE289D3F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919" y="2766218"/>
            <a:ext cx="10515600" cy="1325563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6BA00F-5510-4436-9028-D8CF3DF1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2213"/>
            <a:ext cx="4632035" cy="23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9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7448" y="11255360"/>
            <a:ext cx="362868" cy="447986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00E01-0DD2-BB49-9A2E-9EC181511AD1}"/>
              </a:ext>
            </a:extLst>
          </p:cNvPr>
          <p:cNvGrpSpPr/>
          <p:nvPr/>
        </p:nvGrpSpPr>
        <p:grpSpPr>
          <a:xfrm>
            <a:off x="1459496" y="1567543"/>
            <a:ext cx="9273009" cy="3370320"/>
            <a:chOff x="2915816" y="4397089"/>
            <a:chExt cx="18546017" cy="57447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CA52904-CE19-4D43-9785-82B5B90A7BED}"/>
                </a:ext>
              </a:extLst>
            </p:cNvPr>
            <p:cNvSpPr/>
            <p:nvPr/>
          </p:nvSpPr>
          <p:spPr>
            <a:xfrm>
              <a:off x="3631925" y="4688975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lowchart: Off-page Connector 88">
              <a:extLst>
                <a:ext uri="{FF2B5EF4-FFF2-40B4-BE49-F238E27FC236}">
                  <a16:creationId xmlns:a16="http://schemas.microsoft.com/office/drawing/2014/main" id="{DF27DA43-529E-CF4D-AFB0-FF7BC4873C49}"/>
                </a:ext>
              </a:extLst>
            </p:cNvPr>
            <p:cNvSpPr/>
            <p:nvPr/>
          </p:nvSpPr>
          <p:spPr>
            <a:xfrm>
              <a:off x="2915816" y="4397089"/>
              <a:ext cx="1532399" cy="1685172"/>
            </a:xfrm>
            <a:prstGeom prst="flowChartOffpageConnector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43" name="Right Triangle 42">
              <a:extLst>
                <a:ext uri="{FF2B5EF4-FFF2-40B4-BE49-F238E27FC236}">
                  <a16:creationId xmlns:a16="http://schemas.microsoft.com/office/drawing/2014/main" id="{C3361BC5-CB3C-604A-95C1-5B5C0FEE9D8F}"/>
                </a:ext>
              </a:extLst>
            </p:cNvPr>
            <p:cNvSpPr/>
            <p:nvPr/>
          </p:nvSpPr>
          <p:spPr>
            <a:xfrm>
              <a:off x="4448215" y="4397089"/>
              <a:ext cx="185995" cy="291886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B4CB48-B9E1-4845-AB78-EA3435AE8671}"/>
                </a:ext>
              </a:extLst>
            </p:cNvPr>
            <p:cNvSpPr/>
            <p:nvPr/>
          </p:nvSpPr>
          <p:spPr>
            <a:xfrm>
              <a:off x="3631925" y="6718779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lowchart: Off-page Connector 100">
              <a:extLst>
                <a:ext uri="{FF2B5EF4-FFF2-40B4-BE49-F238E27FC236}">
                  <a16:creationId xmlns:a16="http://schemas.microsoft.com/office/drawing/2014/main" id="{D02A8D6A-B9B6-4A46-BC1D-37B663258B2C}"/>
                </a:ext>
              </a:extLst>
            </p:cNvPr>
            <p:cNvSpPr/>
            <p:nvPr/>
          </p:nvSpPr>
          <p:spPr>
            <a:xfrm>
              <a:off x="2915816" y="6426893"/>
              <a:ext cx="1532399" cy="1685172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2</a:t>
              </a:r>
            </a:p>
          </p:txBody>
        </p:sp>
        <p:sp>
          <p:nvSpPr>
            <p:cNvPr id="56" name="Right Triangle 55">
              <a:extLst>
                <a:ext uri="{FF2B5EF4-FFF2-40B4-BE49-F238E27FC236}">
                  <a16:creationId xmlns:a16="http://schemas.microsoft.com/office/drawing/2014/main" id="{2A32C378-3642-1F42-93F0-0AD61DDF1080}"/>
                </a:ext>
              </a:extLst>
            </p:cNvPr>
            <p:cNvSpPr/>
            <p:nvPr/>
          </p:nvSpPr>
          <p:spPr>
            <a:xfrm>
              <a:off x="4448215" y="6426893"/>
              <a:ext cx="185995" cy="291886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59EF9A-DEDC-C948-896B-BF8C86FBEA9B}"/>
                </a:ext>
              </a:extLst>
            </p:cNvPr>
            <p:cNvSpPr/>
            <p:nvPr/>
          </p:nvSpPr>
          <p:spPr>
            <a:xfrm>
              <a:off x="3631925" y="8748583"/>
              <a:ext cx="17829908" cy="1364186"/>
            </a:xfrm>
            <a:prstGeom prst="rect">
              <a:avLst/>
            </a:prstGeom>
            <a:solidFill>
              <a:srgbClr val="F5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lowchart: Off-page Connector 106">
              <a:extLst>
                <a:ext uri="{FF2B5EF4-FFF2-40B4-BE49-F238E27FC236}">
                  <a16:creationId xmlns:a16="http://schemas.microsoft.com/office/drawing/2014/main" id="{CA48DA99-D56C-8A4D-A1F5-26496A4EC411}"/>
                </a:ext>
              </a:extLst>
            </p:cNvPr>
            <p:cNvSpPr/>
            <p:nvPr/>
          </p:nvSpPr>
          <p:spPr>
            <a:xfrm>
              <a:off x="2915816" y="8456697"/>
              <a:ext cx="1532399" cy="1685172"/>
            </a:xfrm>
            <a:prstGeom prst="flowChartOffpageConnector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Medium" panose="02000000000000000000" pitchFamily="2" charset="0"/>
                  <a:ea typeface="Roboto Medium" panose="02000000000000000000" pitchFamily="2" charset="0"/>
                  <a:cs typeface="Lato" panose="020F0502020204030203" pitchFamily="34" charset="0"/>
                </a:rPr>
                <a:t>3</a:t>
              </a:r>
            </a:p>
          </p:txBody>
        </p:sp>
        <p:sp>
          <p:nvSpPr>
            <p:cNvPr id="64" name="Right Triangle 63">
              <a:extLst>
                <a:ext uri="{FF2B5EF4-FFF2-40B4-BE49-F238E27FC236}">
                  <a16:creationId xmlns:a16="http://schemas.microsoft.com/office/drawing/2014/main" id="{C7829D42-5FFF-F442-BD45-E6CB018BEACE}"/>
                </a:ext>
              </a:extLst>
            </p:cNvPr>
            <p:cNvSpPr/>
            <p:nvPr/>
          </p:nvSpPr>
          <p:spPr>
            <a:xfrm>
              <a:off x="4448215" y="8456697"/>
              <a:ext cx="185995" cy="2918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79FA9F5-3299-924D-B1A6-E4C0E4672C51}"/>
                </a:ext>
              </a:extLst>
            </p:cNvPr>
            <p:cNvSpPr txBox="1"/>
            <p:nvPr/>
          </p:nvSpPr>
          <p:spPr>
            <a:xfrm>
              <a:off x="6403638" y="4898677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Situación de la pandemia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B85C58-98A6-E145-BD19-4D096C16252D}"/>
                </a:ext>
              </a:extLst>
            </p:cNvPr>
            <p:cNvSpPr txBox="1"/>
            <p:nvPr/>
          </p:nvSpPr>
          <p:spPr>
            <a:xfrm>
              <a:off x="6403638" y="6974600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Índice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Departamental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en Salud 2021 (InDes)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033BE91-7688-3042-81E3-50F5B612B731}"/>
                </a:ext>
              </a:extLst>
            </p:cNvPr>
            <p:cNvSpPr txBox="1"/>
            <p:nvPr/>
          </p:nvSpPr>
          <p:spPr>
            <a:xfrm>
              <a:off x="6403638" y="9089678"/>
              <a:ext cx="12286483" cy="681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Otros indicadores</a:t>
              </a:r>
            </a:p>
          </p:txBody>
        </p:sp>
      </p:grpSp>
      <p:sp>
        <p:nvSpPr>
          <p:cNvPr id="26" name="CuadroTexto 350">
            <a:extLst>
              <a:ext uri="{FF2B5EF4-FFF2-40B4-BE49-F238E27FC236}">
                <a16:creationId xmlns:a16="http://schemas.microsoft.com/office/drawing/2014/main" id="{F11A3613-DD7A-5748-96A5-13140C0ECDF4}"/>
              </a:ext>
            </a:extLst>
          </p:cNvPr>
          <p:cNvSpPr txBox="1"/>
          <p:nvPr/>
        </p:nvSpPr>
        <p:spPr>
          <a:xfrm>
            <a:off x="5187247" y="511095"/>
            <a:ext cx="1817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+mj-lt"/>
                <a:ea typeface="Lato Heavy" charset="0"/>
                <a:cs typeface="Poppins" pitchFamily="2" charset="77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Lato Heavy" charset="0"/>
                <a:cs typeface="Poppins" pitchFamily="2" charset="77"/>
              </a:rPr>
              <a:t>Agenda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F065179-A584-41F9-B1D1-B8E36031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949505"/>
            <a:ext cx="4017452" cy="20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15764" y="780279"/>
            <a:ext cx="4744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Casos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acumulados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COVID-19 por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región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OMS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5764" y="6208526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310398" y="780279"/>
            <a:ext cx="5176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Mortalidad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acumulada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COVID-19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por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región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uLnTx/>
                <a:uFillTx/>
                <a:latin typeface="+mj-lt"/>
                <a:ea typeface="+mn-ea"/>
                <a:cs typeface="+mn-cs"/>
              </a:rPr>
              <a:t> OMS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D3111F-682A-49AE-BD42-7309B3AC4697}"/>
              </a:ext>
            </a:extLst>
          </p:cNvPr>
          <p:cNvSpPr txBox="1"/>
          <p:nvPr/>
        </p:nvSpPr>
        <p:spPr>
          <a:xfrm>
            <a:off x="5930183" y="6208526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de corte: noviembre </a:t>
            </a:r>
            <a:r>
              <a:rPr lang="es-CO" sz="1000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2021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3053"/>
              </p:ext>
            </p:extLst>
          </p:nvPr>
        </p:nvGraphicFramePr>
        <p:xfrm>
          <a:off x="-304800" y="1336094"/>
          <a:ext cx="6135150" cy="4225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070474"/>
              </p:ext>
            </p:extLst>
          </p:nvPr>
        </p:nvGraphicFramePr>
        <p:xfrm>
          <a:off x="6096000" y="1376493"/>
          <a:ext cx="5393411" cy="410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69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292F3B0-FE50-4894-9544-0D9CF7C4D6B6}"/>
              </a:ext>
            </a:extLst>
          </p:cNvPr>
          <p:cNvSpPr txBox="1"/>
          <p:nvPr/>
        </p:nvSpPr>
        <p:spPr>
          <a:xfrm>
            <a:off x="462005" y="6205607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D3111F-682A-49AE-BD42-7309B3AC4697}"/>
              </a:ext>
            </a:extLst>
          </p:cNvPr>
          <p:cNvSpPr txBox="1"/>
          <p:nvPr/>
        </p:nvSpPr>
        <p:spPr>
          <a:xfrm>
            <a:off x="6229745" y="6276594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de corte: </a:t>
            </a:r>
            <a:r>
              <a:rPr lang="es-CO" sz="1000" dirty="0">
                <a:solidFill>
                  <a:prstClr val="black"/>
                </a:solidFill>
                <a:latin typeface="Calibri" panose="020F0502020204030204"/>
              </a:rPr>
              <a:t>Nov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iembre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CO" sz="1000" dirty="0">
                <a:solidFill>
                  <a:prstClr val="black"/>
                </a:solidFill>
                <a:latin typeface="Calibri" panose="020F0502020204030204"/>
              </a:rPr>
              <a:t>23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71347"/>
              </p:ext>
            </p:extLst>
          </p:nvPr>
        </p:nvGraphicFramePr>
        <p:xfrm>
          <a:off x="662009" y="775855"/>
          <a:ext cx="10867982" cy="497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03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23D4A27-7A5B-4AB0-B224-104E9521C769}"/>
              </a:ext>
            </a:extLst>
          </p:cNvPr>
          <p:cNvSpPr/>
          <p:nvPr/>
        </p:nvSpPr>
        <p:spPr>
          <a:xfrm>
            <a:off x="8866909" y="5430982"/>
            <a:ext cx="3186546" cy="142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655629"/>
              </p:ext>
            </p:extLst>
          </p:nvPr>
        </p:nvGraphicFramePr>
        <p:xfrm>
          <a:off x="1190627" y="986971"/>
          <a:ext cx="9668106" cy="464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6"/>
          <p:cNvSpPr txBox="1"/>
          <p:nvPr/>
        </p:nvSpPr>
        <p:spPr>
          <a:xfrm rot="21293331">
            <a:off x="10095275" y="1286515"/>
            <a:ext cx="3822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Perú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36611" y="3647762"/>
            <a:ext cx="5420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México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6"/>
          <p:cNvSpPr txBox="1"/>
          <p:nvPr/>
        </p:nvSpPr>
        <p:spPr>
          <a:xfrm>
            <a:off x="10062527" y="3335165"/>
            <a:ext cx="741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Argentina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6"/>
          <p:cNvSpPr txBox="1"/>
          <p:nvPr/>
        </p:nvSpPr>
        <p:spPr>
          <a:xfrm>
            <a:off x="10533491" y="3820984"/>
            <a:ext cx="6717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Ecuador</a:t>
            </a:r>
            <a:endParaRPr kumimoji="0" lang="es-CO" sz="7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6"/>
          <p:cNvSpPr txBox="1"/>
          <p:nvPr/>
        </p:nvSpPr>
        <p:spPr>
          <a:xfrm>
            <a:off x="10485682" y="3445847"/>
            <a:ext cx="594222" cy="20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Colombia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6"/>
          <p:cNvSpPr txBox="1"/>
          <p:nvPr/>
        </p:nvSpPr>
        <p:spPr>
          <a:xfrm>
            <a:off x="10568101" y="4868115"/>
            <a:ext cx="9106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Venezuela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6"/>
          <p:cNvSpPr txBox="1"/>
          <p:nvPr/>
        </p:nvSpPr>
        <p:spPr>
          <a:xfrm rot="21194953">
            <a:off x="9615653" y="3491464"/>
            <a:ext cx="9106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Paraguay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6"/>
          <p:cNvSpPr txBox="1"/>
          <p:nvPr/>
        </p:nvSpPr>
        <p:spPr>
          <a:xfrm>
            <a:off x="10523343" y="3898420"/>
            <a:ext cx="9106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Uruguay</a:t>
            </a:r>
            <a:endParaRPr kumimoji="0" lang="es-CO" sz="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B07516-0815-4EAF-9BEA-7E9067622556}"/>
              </a:ext>
            </a:extLst>
          </p:cNvPr>
          <p:cNvSpPr txBox="1"/>
          <p:nvPr/>
        </p:nvSpPr>
        <p:spPr>
          <a:xfrm>
            <a:off x="3046771" y="279908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F6FC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Mortalidad COVID-19 por millón de hab. GRULAC </a:t>
            </a:r>
          </a:p>
        </p:txBody>
      </p:sp>
      <p:sp>
        <p:nvSpPr>
          <p:cNvPr id="19" name="CuadroTexto 6">
            <a:extLst>
              <a:ext uri="{FF2B5EF4-FFF2-40B4-BE49-F238E27FC236}">
                <a16:creationId xmlns:a16="http://schemas.microsoft.com/office/drawing/2014/main" id="{5E565E32-66F3-46A6-93B8-DEDBF3D475FD}"/>
              </a:ext>
            </a:extLst>
          </p:cNvPr>
          <p:cNvSpPr txBox="1"/>
          <p:nvPr/>
        </p:nvSpPr>
        <p:spPr>
          <a:xfrm rot="21357801">
            <a:off x="10292760" y="3147894"/>
            <a:ext cx="5506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:a16="http://schemas.microsoft.com/office/drawing/2014/main" id="{94C14D30-8855-4F62-9E91-CE9DD2DFEFD0}"/>
              </a:ext>
            </a:extLst>
          </p:cNvPr>
          <p:cNvSpPr txBox="1"/>
          <p:nvPr/>
        </p:nvSpPr>
        <p:spPr>
          <a:xfrm>
            <a:off x="10529221" y="3725632"/>
            <a:ext cx="5506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Chile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6">
            <a:extLst>
              <a:ext uri="{FF2B5EF4-FFF2-40B4-BE49-F238E27FC236}">
                <a16:creationId xmlns:a16="http://schemas.microsoft.com/office/drawing/2014/main" id="{BE593B6A-4F63-4B3D-AF14-3E306E6F273C}"/>
              </a:ext>
            </a:extLst>
          </p:cNvPr>
          <p:cNvSpPr txBox="1"/>
          <p:nvPr/>
        </p:nvSpPr>
        <p:spPr>
          <a:xfrm>
            <a:off x="10529726" y="3969373"/>
            <a:ext cx="6727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Panamá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FE0B02D-0422-46A8-B42E-8DA0D4F2AAF2}"/>
              </a:ext>
            </a:extLst>
          </p:cNvPr>
          <p:cNvSpPr txBox="1"/>
          <p:nvPr/>
        </p:nvSpPr>
        <p:spPr>
          <a:xfrm>
            <a:off x="806383" y="6307371"/>
            <a:ext cx="3433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numerador: OMS – denominador: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C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</a:t>
            </a: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data</a:t>
            </a:r>
          </a:p>
        </p:txBody>
      </p:sp>
      <p:sp>
        <p:nvSpPr>
          <p:cNvPr id="18" name="CuadroTexto 6"/>
          <p:cNvSpPr txBox="1"/>
          <p:nvPr/>
        </p:nvSpPr>
        <p:spPr>
          <a:xfrm>
            <a:off x="10084241" y="3985090"/>
            <a:ext cx="4753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Bolivia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6"/>
          <p:cNvSpPr txBox="1"/>
          <p:nvPr/>
        </p:nvSpPr>
        <p:spPr>
          <a:xfrm rot="21336752">
            <a:off x="10025349" y="4169867"/>
            <a:ext cx="817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Costa Rica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6"/>
          <p:cNvSpPr txBox="1"/>
          <p:nvPr/>
        </p:nvSpPr>
        <p:spPr>
          <a:xfrm rot="21347746">
            <a:off x="10554019" y="4371453"/>
            <a:ext cx="8947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Guatemala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6"/>
          <p:cNvSpPr txBox="1"/>
          <p:nvPr/>
        </p:nvSpPr>
        <p:spPr>
          <a:xfrm rot="21408348">
            <a:off x="10554608" y="4492838"/>
            <a:ext cx="3822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6"/>
          <p:cNvSpPr txBox="1"/>
          <p:nvPr/>
        </p:nvSpPr>
        <p:spPr>
          <a:xfrm>
            <a:off x="10568101" y="4795437"/>
            <a:ext cx="5939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Nicaragua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3D3111F-682A-49AE-BD42-7309B3AC4697}"/>
              </a:ext>
            </a:extLst>
          </p:cNvPr>
          <p:cNvSpPr txBox="1"/>
          <p:nvPr/>
        </p:nvSpPr>
        <p:spPr>
          <a:xfrm>
            <a:off x="9269228" y="6290666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 de corte: Noviembre 23 de 2021</a:t>
            </a:r>
          </a:p>
        </p:txBody>
      </p:sp>
      <p:sp>
        <p:nvSpPr>
          <p:cNvPr id="30" name="CuadroTexto 6">
            <a:extLst>
              <a:ext uri="{FF2B5EF4-FFF2-40B4-BE49-F238E27FC236}">
                <a16:creationId xmlns:a16="http://schemas.microsoft.com/office/drawing/2014/main" id="{BBC7A596-12F7-4054-957D-1036637CD59B}"/>
              </a:ext>
            </a:extLst>
          </p:cNvPr>
          <p:cNvSpPr txBox="1"/>
          <p:nvPr/>
        </p:nvSpPr>
        <p:spPr>
          <a:xfrm>
            <a:off x="10559640" y="4955637"/>
            <a:ext cx="5939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Haití</a:t>
            </a:r>
            <a:endParaRPr kumimoji="0" lang="es-CO" sz="7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0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8C6838F-9D0C-491A-BF36-50C682022FC8}"/>
              </a:ext>
            </a:extLst>
          </p:cNvPr>
          <p:cNvSpPr/>
          <p:nvPr/>
        </p:nvSpPr>
        <p:spPr>
          <a:xfrm>
            <a:off x="8866909" y="5430982"/>
            <a:ext cx="3186546" cy="142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3927949" y="603732"/>
            <a:ext cx="4375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Vacunas COVID-19 aplicadas en Colombia</a:t>
            </a:r>
          </a:p>
        </p:txBody>
      </p:sp>
      <p:sp>
        <p:nvSpPr>
          <p:cNvPr id="7" name="Elipse 6"/>
          <p:cNvSpPr/>
          <p:nvPr/>
        </p:nvSpPr>
        <p:spPr>
          <a:xfrm>
            <a:off x="2713704" y="5702708"/>
            <a:ext cx="1838633" cy="658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54.179.166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D3111F-682A-49AE-BD42-7309B3AC4697}"/>
              </a:ext>
            </a:extLst>
          </p:cNvPr>
          <p:cNvSpPr txBox="1"/>
          <p:nvPr/>
        </p:nvSpPr>
        <p:spPr>
          <a:xfrm>
            <a:off x="9293102" y="6337022"/>
            <a:ext cx="3858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prstClr val="black"/>
                </a:solidFill>
              </a:rPr>
              <a:t>Fecha de corte: Noviembre  21  de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E0B02D-0422-46A8-B42E-8DA0D4F2AAF2}"/>
              </a:ext>
            </a:extLst>
          </p:cNvPr>
          <p:cNvSpPr txBox="1"/>
          <p:nvPr/>
        </p:nvSpPr>
        <p:spPr>
          <a:xfrm>
            <a:off x="395824" y="6309315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Ministerio de salud y protección social</a:t>
            </a:r>
          </a:p>
        </p:txBody>
      </p:sp>
      <p:cxnSp>
        <p:nvCxnSpPr>
          <p:cNvPr id="11" name="Conector recto de flecha 10"/>
          <p:cNvCxnSpPr>
            <a:stCxn id="7" idx="6"/>
          </p:cNvCxnSpPr>
          <p:nvPr/>
        </p:nvCxnSpPr>
        <p:spPr>
          <a:xfrm>
            <a:off x="4552337" y="6032089"/>
            <a:ext cx="2143431" cy="1474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6774426" y="5810864"/>
            <a:ext cx="206477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Dosis acumuladas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0E910DC-BDB4-4255-B469-8D6C8DC03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83783"/>
              </p:ext>
            </p:extLst>
          </p:nvPr>
        </p:nvGraphicFramePr>
        <p:xfrm>
          <a:off x="1132113" y="1165188"/>
          <a:ext cx="10000344" cy="437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487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3F374CE-5D31-4212-891E-BCF9B672E4F1}"/>
              </a:ext>
            </a:extLst>
          </p:cNvPr>
          <p:cNvSpPr/>
          <p:nvPr/>
        </p:nvSpPr>
        <p:spPr>
          <a:xfrm>
            <a:off x="8866909" y="5430982"/>
            <a:ext cx="3186546" cy="142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4050708" y="603732"/>
            <a:ext cx="4129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Vacunas COVID-19 aplicadas en Bogotá</a:t>
            </a:r>
          </a:p>
        </p:txBody>
      </p:sp>
      <p:sp>
        <p:nvSpPr>
          <p:cNvPr id="7" name="Elipse 6"/>
          <p:cNvSpPr/>
          <p:nvPr/>
        </p:nvSpPr>
        <p:spPr>
          <a:xfrm>
            <a:off x="2713704" y="5702708"/>
            <a:ext cx="1838633" cy="658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9.582.616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D3111F-682A-49AE-BD42-7309B3AC4697}"/>
              </a:ext>
            </a:extLst>
          </p:cNvPr>
          <p:cNvSpPr txBox="1"/>
          <p:nvPr/>
        </p:nvSpPr>
        <p:spPr>
          <a:xfrm>
            <a:off x="9478296" y="6282813"/>
            <a:ext cx="3858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prstClr val="black"/>
                </a:solidFill>
              </a:rPr>
              <a:t>Fecha de corte: Noviembre  21  de 2021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E0B02D-0422-46A8-B42E-8DA0D4F2AAF2}"/>
              </a:ext>
            </a:extLst>
          </p:cNvPr>
          <p:cNvSpPr txBox="1"/>
          <p:nvPr/>
        </p:nvSpPr>
        <p:spPr>
          <a:xfrm>
            <a:off x="390015" y="6263149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Ministerio de salud y protección social</a:t>
            </a:r>
          </a:p>
        </p:txBody>
      </p:sp>
      <p:cxnSp>
        <p:nvCxnSpPr>
          <p:cNvPr id="11" name="Conector recto de flecha 10"/>
          <p:cNvCxnSpPr>
            <a:stCxn id="7" idx="6"/>
          </p:cNvCxnSpPr>
          <p:nvPr/>
        </p:nvCxnSpPr>
        <p:spPr>
          <a:xfrm>
            <a:off x="4552337" y="6032089"/>
            <a:ext cx="2143431" cy="1474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6774426" y="5810864"/>
            <a:ext cx="2064775" cy="4719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Dosis acumuladas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B44BC03-35AF-4829-91B2-C6A89B708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629145"/>
              </p:ext>
            </p:extLst>
          </p:nvPr>
        </p:nvGraphicFramePr>
        <p:xfrm>
          <a:off x="1393372" y="1568752"/>
          <a:ext cx="9710057" cy="412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61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92290A83-C6EB-402A-AE48-FB767FBA4F1A}"/>
              </a:ext>
            </a:extLst>
          </p:cNvPr>
          <p:cNvSpPr/>
          <p:nvPr/>
        </p:nvSpPr>
        <p:spPr>
          <a:xfrm>
            <a:off x="8866909" y="5430982"/>
            <a:ext cx="3186546" cy="142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28A95D-50D4-4FA0-BA33-13154A0CB4C7}"/>
              </a:ext>
            </a:extLst>
          </p:cNvPr>
          <p:cNvSpPr/>
          <p:nvPr/>
        </p:nvSpPr>
        <p:spPr>
          <a:xfrm>
            <a:off x="3712960" y="603732"/>
            <a:ext cx="4805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es-CO" sz="20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Mortalidad por COVID-19 Bogotá vs Colombia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44D8F2-BB1F-43FB-9F05-6AC54C845A3A}"/>
              </a:ext>
            </a:extLst>
          </p:cNvPr>
          <p:cNvSpPr txBox="1"/>
          <p:nvPr/>
        </p:nvSpPr>
        <p:spPr>
          <a:xfrm>
            <a:off x="9274630" y="6274935"/>
            <a:ext cx="3858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>
                <a:solidFill>
                  <a:prstClr val="black"/>
                </a:solidFill>
              </a:rPr>
              <a:t>Fecha de corte: Noviembre  22  de 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F72C2D-AA0E-4A8F-B02F-6DE1F6742D97}"/>
              </a:ext>
            </a:extLst>
          </p:cNvPr>
          <p:cNvSpPr txBox="1"/>
          <p:nvPr/>
        </p:nvSpPr>
        <p:spPr>
          <a:xfrm>
            <a:off x="524892" y="6210593"/>
            <a:ext cx="3069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</a:rPr>
              <a:t>Fuente: </a:t>
            </a:r>
            <a:r>
              <a:rPr lang="es-CO" sz="1000" dirty="0">
                <a:solidFill>
                  <a:prstClr val="black"/>
                </a:solidFill>
              </a:rPr>
              <a:t>  INS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190392C-EA3A-4FF4-9600-352F44A3A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44002"/>
              </p:ext>
            </p:extLst>
          </p:nvPr>
        </p:nvGraphicFramePr>
        <p:xfrm>
          <a:off x="899887" y="1277257"/>
          <a:ext cx="9652000" cy="463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3504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1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A387051E-2506-4E04-AC56-9AD0374D0797}" vid="{09E267A6-4570-4C51-83DD-058A30CDD4E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741</Words>
  <Application>Microsoft Office PowerPoint</Application>
  <PresentationFormat>Panorámica</PresentationFormat>
  <Paragraphs>213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Roboto</vt:lpstr>
      <vt:lpstr>Roboto Medium</vt:lpstr>
      <vt:lpstr>1_Tema1</vt:lpstr>
      <vt:lpstr>Indicadores en salud relevantes para la población colombiana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Diabetes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en salud relevantes para la población colombiana</dc:title>
  <dc:creator>nohora benavidez velandia</dc:creator>
  <cp:lastModifiedBy>Augusto Galan</cp:lastModifiedBy>
  <cp:revision>43</cp:revision>
  <dcterms:created xsi:type="dcterms:W3CDTF">2021-11-09T15:54:56Z</dcterms:created>
  <dcterms:modified xsi:type="dcterms:W3CDTF">2021-11-24T02:03:43Z</dcterms:modified>
</cp:coreProperties>
</file>